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81" r:id="rId2"/>
    <p:sldId id="257" r:id="rId3"/>
    <p:sldId id="282" r:id="rId4"/>
    <p:sldId id="283" r:id="rId5"/>
    <p:sldId id="284" r:id="rId6"/>
    <p:sldId id="286" r:id="rId7"/>
    <p:sldId id="287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83F"/>
    <a:srgbClr val="22685B"/>
    <a:srgbClr val="3DB7A0"/>
    <a:srgbClr val="66FF66"/>
    <a:srgbClr val="1C325D"/>
    <a:srgbClr val="B9D9F1"/>
    <a:srgbClr val="84B2F0"/>
    <a:srgbClr val="418AE8"/>
    <a:srgbClr val="B8D8F1"/>
    <a:srgbClr val="010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76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9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8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0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6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6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35D5-1D23-4B1C-B2BC-E7C755DC65B1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650C-2D2B-4BA7-A6C5-765022A1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532823" y="457052"/>
            <a:ext cx="5192139" cy="5921337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1201577" y="899381"/>
            <a:ext cx="3768468" cy="3673837"/>
          </a:xfrm>
        </p:spPr>
        <p:txBody>
          <a:bodyPr>
            <a:normAutofit/>
          </a:bodyPr>
          <a:lstStyle/>
          <a:p>
            <a:r>
              <a:rPr lang="fa-IR" sz="3200" dirty="0">
                <a:cs typeface="B Nazanin" panose="00000400000000000000" pitchFamily="2" charset="-78"/>
              </a:rPr>
              <a:t>عنوان مقاله: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 dirty="0">
                <a:cs typeface="B Nazanin" panose="00000400000000000000" pitchFamily="2" charset="-78"/>
              </a:rPr>
              <a:t>.....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2000" dirty="0" smtClean="0">
                <a:cs typeface="B Nazanin" panose="00000400000000000000" pitchFamily="2" charset="-78"/>
              </a:rPr>
              <a:t>نویسندگان</a:t>
            </a:r>
            <a:r>
              <a:rPr lang="fa-IR" sz="3200" dirty="0" smtClean="0">
                <a:cs typeface="B Nazanin" panose="00000400000000000000" pitchFamily="2" charset="-78"/>
              </a:rPr>
              <a:t>: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 dirty="0">
                <a:cs typeface="B Nazanin" panose="00000400000000000000" pitchFamily="2" charset="-78"/>
              </a:rPr>
              <a:t>.....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2000" dirty="0" smtClean="0">
                <a:cs typeface="B Nazanin" panose="00000400000000000000" pitchFamily="2" charset="-78"/>
              </a:rPr>
              <a:t>سخنران</a:t>
            </a:r>
            <a:r>
              <a:rPr lang="fa-IR" sz="3200" dirty="0" smtClean="0">
                <a:cs typeface="B Nazanin" panose="00000400000000000000" pitchFamily="2" charset="-78"/>
              </a:rPr>
              <a:t>:</a:t>
            </a:r>
            <a:endParaRPr lang="en-US" sz="3200" dirty="0">
              <a:cs typeface="B Nazanin" panose="00000400000000000000" pitchFamily="2" charset="-78"/>
            </a:endParaRPr>
          </a:p>
          <a:p>
            <a:r>
              <a:rPr lang="fa-IR" sz="3200" dirty="0">
                <a:cs typeface="B Nazanin" panose="00000400000000000000" pitchFamily="2" charset="-78"/>
              </a:rPr>
              <a:t>....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29" name="Rounded Rectangle 17">
            <a:extLst>
              <a:ext uri="{FF2B5EF4-FFF2-40B4-BE49-F238E27FC236}">
                <a16:creationId xmlns="" xmlns:a16="http://schemas.microsoft.com/office/drawing/2014/main" id="{A70F98AB-F30C-48A6-9718-80AA224D4EB9}"/>
              </a:ext>
            </a:extLst>
          </p:cNvPr>
          <p:cNvSpPr/>
          <p:nvPr/>
        </p:nvSpPr>
        <p:spPr>
          <a:xfrm>
            <a:off x="5853953" y="447862"/>
            <a:ext cx="5805224" cy="5930527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9EE87C5F-DCB1-4B0E-BAFA-9BA66B1DD3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50000"/>
          </a:blip>
          <a:srcRect l="31926" t="35583" r="34218" b="32409"/>
          <a:stretch/>
        </p:blipFill>
        <p:spPr>
          <a:xfrm>
            <a:off x="5767790" y="-239101"/>
            <a:ext cx="5977549" cy="67651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3" y="5718874"/>
            <a:ext cx="5192139" cy="74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71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6422" y="1070993"/>
            <a:ext cx="11939155" cy="5664170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7">
            <a:extLst>
              <a:ext uri="{FF2B5EF4-FFF2-40B4-BE49-F238E27FC236}">
                <a16:creationId xmlns="" xmlns:a16="http://schemas.microsoft.com/office/drawing/2014/main" id="{C3099DE8-C913-40CD-95B8-BD8979B2993F}"/>
              </a:ext>
            </a:extLst>
          </p:cNvPr>
          <p:cNvSpPr/>
          <p:nvPr/>
        </p:nvSpPr>
        <p:spPr>
          <a:xfrm>
            <a:off x="126422" y="130318"/>
            <a:ext cx="11939155" cy="84213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BFCCAF7E-52C5-461F-8F8A-B1981ABD0AEF}"/>
              </a:ext>
            </a:extLst>
          </p:cNvPr>
          <p:cNvSpPr/>
          <p:nvPr/>
        </p:nvSpPr>
        <p:spPr>
          <a:xfrm>
            <a:off x="341678" y="298479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22685B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مقدمه</a:t>
            </a:r>
            <a:endParaRPr lang="en-US" sz="2600" dirty="0"/>
          </a:p>
        </p:txBody>
      </p:sp>
      <p:sp>
        <p:nvSpPr>
          <p:cNvPr id="9" name="Rounded Rectangle 5">
            <a:hlinkClick r:id="rId3" action="ppaction://hlinksldjump"/>
            <a:extLst>
              <a:ext uri="{FF2B5EF4-FFF2-40B4-BE49-F238E27FC236}">
                <a16:creationId xmlns="" xmlns:a16="http://schemas.microsoft.com/office/drawing/2014/main" id="{F4B85A39-46A0-4A1F-AA3C-D45819D80593}"/>
              </a:ext>
            </a:extLst>
          </p:cNvPr>
          <p:cNvSpPr/>
          <p:nvPr/>
        </p:nvSpPr>
        <p:spPr>
          <a:xfrm>
            <a:off x="2084232" y="310614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روش ها</a:t>
            </a:r>
            <a:endParaRPr lang="en-US" sz="2600" dirty="0"/>
          </a:p>
        </p:txBody>
      </p:sp>
      <p:sp>
        <p:nvSpPr>
          <p:cNvPr id="10" name="Rounded Rectangle 5">
            <a:hlinkClick r:id="rId4" action="ppaction://hlinksldjump"/>
            <a:extLst>
              <a:ext uri="{FF2B5EF4-FFF2-40B4-BE49-F238E27FC236}">
                <a16:creationId xmlns="" xmlns:a16="http://schemas.microsoft.com/office/drawing/2014/main" id="{E152DE12-E7AE-45FB-AE89-9D7593F95817}"/>
              </a:ext>
            </a:extLst>
          </p:cNvPr>
          <p:cNvSpPr/>
          <p:nvPr/>
        </p:nvSpPr>
        <p:spPr>
          <a:xfrm>
            <a:off x="3826786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یافته ها</a:t>
            </a:r>
            <a:endParaRPr lang="en-US" sz="2600" dirty="0"/>
          </a:p>
        </p:txBody>
      </p:sp>
      <p:sp>
        <p:nvSpPr>
          <p:cNvPr id="11" name="Rounded Rectangle 5">
            <a:hlinkClick r:id="rId5" action="ppaction://hlinksldjump"/>
            <a:extLst>
              <a:ext uri="{FF2B5EF4-FFF2-40B4-BE49-F238E27FC236}">
                <a16:creationId xmlns="" xmlns:a16="http://schemas.microsoft.com/office/drawing/2014/main" id="{9DC1F369-45EB-48DF-A205-7FCF4B4AB04D}"/>
              </a:ext>
            </a:extLst>
          </p:cNvPr>
          <p:cNvSpPr/>
          <p:nvPr/>
        </p:nvSpPr>
        <p:spPr>
          <a:xfrm>
            <a:off x="5569340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بحث</a:t>
            </a:r>
            <a:endParaRPr lang="en-US" sz="2600" dirty="0"/>
          </a:p>
        </p:txBody>
      </p:sp>
      <p:sp>
        <p:nvSpPr>
          <p:cNvPr id="12" name="Rounded Rectangle 5">
            <a:hlinkClick r:id="rId6" action="ppaction://hlinksldjump"/>
            <a:extLst>
              <a:ext uri="{FF2B5EF4-FFF2-40B4-BE49-F238E27FC236}">
                <a16:creationId xmlns="" xmlns:a16="http://schemas.microsoft.com/office/drawing/2014/main" id="{A4E7470F-296D-4F1B-90DE-0ECA2CA30C46}"/>
              </a:ext>
            </a:extLst>
          </p:cNvPr>
          <p:cNvSpPr/>
          <p:nvPr/>
        </p:nvSpPr>
        <p:spPr>
          <a:xfrm>
            <a:off x="7311894" y="318053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نتیجه گیری</a:t>
            </a:r>
            <a:endParaRPr lang="en-US" sz="2600" dirty="0"/>
          </a:p>
        </p:txBody>
      </p:sp>
      <p:sp>
        <p:nvSpPr>
          <p:cNvPr id="13" name="Rounded Rectangle 5">
            <a:hlinkClick r:id="rId7" action="ppaction://hlinksldjump"/>
            <a:extLst>
              <a:ext uri="{FF2B5EF4-FFF2-40B4-BE49-F238E27FC236}">
                <a16:creationId xmlns="" xmlns:a16="http://schemas.microsoft.com/office/drawing/2014/main" id="{BCD6724D-1BC0-47EC-ADF1-1BAB42CED432}"/>
              </a:ext>
            </a:extLst>
          </p:cNvPr>
          <p:cNvSpPr/>
          <p:nvPr/>
        </p:nvSpPr>
        <p:spPr>
          <a:xfrm>
            <a:off x="9054448" y="313357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>
                <a:cs typeface="B Nazanin" panose="00000400000000000000" pitchFamily="2" charset="-78"/>
              </a:rPr>
              <a:t>منابع</a:t>
            </a:r>
            <a:endParaRPr lang="en-US" sz="2600" dirty="0"/>
          </a:p>
        </p:txBody>
      </p:sp>
      <p:sp>
        <p:nvSpPr>
          <p:cNvPr id="20" name="Oval 19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5AF5D85-4561-483B-86DA-6D786614B391}"/>
              </a:ext>
            </a:extLst>
          </p:cNvPr>
          <p:cNvSpPr/>
          <p:nvPr/>
        </p:nvSpPr>
        <p:spPr>
          <a:xfrm>
            <a:off x="10797002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&gt;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2" name="Oval 2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8906AA7-FF61-4410-AF7F-09B4712CECDD}"/>
              </a:ext>
            </a:extLst>
          </p:cNvPr>
          <p:cNvSpPr/>
          <p:nvPr/>
        </p:nvSpPr>
        <p:spPr>
          <a:xfrm>
            <a:off x="11423000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&lt;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3" name="Subtitle 5">
            <a:extLst>
              <a:ext uri="{FF2B5EF4-FFF2-40B4-BE49-F238E27FC236}">
                <a16:creationId xmlns="" xmlns:a16="http://schemas.microsoft.com/office/drawing/2014/main" id="{C4AACE52-0945-4141-A94B-B24460BB8BC5}"/>
              </a:ext>
            </a:extLst>
          </p:cNvPr>
          <p:cNvSpPr txBox="1">
            <a:spLocks/>
          </p:cNvSpPr>
          <p:nvPr/>
        </p:nvSpPr>
        <p:spPr>
          <a:xfrm>
            <a:off x="3062514" y="1160192"/>
            <a:ext cx="5805706" cy="124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fa-IR" sz="4000" dirty="0" smtClean="0">
                <a:cs typeface="B Titr" panose="00000700000000000000" pitchFamily="2" charset="-78"/>
              </a:rPr>
              <a:t>مقدمه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6422" y="1070993"/>
            <a:ext cx="11939155" cy="5664170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7">
            <a:extLst>
              <a:ext uri="{FF2B5EF4-FFF2-40B4-BE49-F238E27FC236}">
                <a16:creationId xmlns="" xmlns:a16="http://schemas.microsoft.com/office/drawing/2014/main" id="{C3099DE8-C913-40CD-95B8-BD8979B2993F}"/>
              </a:ext>
            </a:extLst>
          </p:cNvPr>
          <p:cNvSpPr/>
          <p:nvPr/>
        </p:nvSpPr>
        <p:spPr>
          <a:xfrm>
            <a:off x="126422" y="130318"/>
            <a:ext cx="11939155" cy="84213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5AF5D85-4561-483B-86DA-6D786614B391}"/>
              </a:ext>
            </a:extLst>
          </p:cNvPr>
          <p:cNvSpPr/>
          <p:nvPr/>
        </p:nvSpPr>
        <p:spPr>
          <a:xfrm>
            <a:off x="10797002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&gt;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2" name="Oval 2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8906AA7-FF61-4410-AF7F-09B4712CECDD}"/>
              </a:ext>
            </a:extLst>
          </p:cNvPr>
          <p:cNvSpPr/>
          <p:nvPr/>
        </p:nvSpPr>
        <p:spPr>
          <a:xfrm>
            <a:off x="11423000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&lt;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3" name="Subtitle 5">
            <a:extLst>
              <a:ext uri="{FF2B5EF4-FFF2-40B4-BE49-F238E27FC236}">
                <a16:creationId xmlns="" xmlns:a16="http://schemas.microsoft.com/office/drawing/2014/main" id="{C4AACE52-0945-4141-A94B-B24460BB8BC5}"/>
              </a:ext>
            </a:extLst>
          </p:cNvPr>
          <p:cNvSpPr txBox="1">
            <a:spLocks/>
          </p:cNvSpPr>
          <p:nvPr/>
        </p:nvSpPr>
        <p:spPr>
          <a:xfrm>
            <a:off x="3062514" y="1160192"/>
            <a:ext cx="5805706" cy="124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fa-IR" sz="4000" dirty="0" smtClean="0">
                <a:cs typeface="B Titr" panose="00000700000000000000" pitchFamily="2" charset="-78"/>
              </a:rPr>
              <a:t>روش ها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14" name="Rounded Rectangle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57B9A058-B409-47AE-938B-44FDC0BB5477}"/>
              </a:ext>
            </a:extLst>
          </p:cNvPr>
          <p:cNvSpPr/>
          <p:nvPr/>
        </p:nvSpPr>
        <p:spPr>
          <a:xfrm>
            <a:off x="341678" y="298479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مقدمه</a:t>
            </a:r>
            <a:endParaRPr lang="en-US" sz="2600" dirty="0"/>
          </a:p>
        </p:txBody>
      </p:sp>
      <p:sp>
        <p:nvSpPr>
          <p:cNvPr id="15" name="Rounded Rectangle 5">
            <a:hlinkClick r:id="rId3" action="ppaction://hlinksldjump"/>
            <a:extLst>
              <a:ext uri="{FF2B5EF4-FFF2-40B4-BE49-F238E27FC236}">
                <a16:creationId xmlns="" xmlns:a16="http://schemas.microsoft.com/office/drawing/2014/main" id="{84E1A3CC-80C1-439E-8AA4-2A7FF0B6A8A7}"/>
              </a:ext>
            </a:extLst>
          </p:cNvPr>
          <p:cNvSpPr/>
          <p:nvPr/>
        </p:nvSpPr>
        <p:spPr>
          <a:xfrm>
            <a:off x="2084232" y="310614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22685B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روش ها</a:t>
            </a:r>
            <a:endParaRPr lang="en-US" sz="2600" dirty="0"/>
          </a:p>
        </p:txBody>
      </p:sp>
      <p:sp>
        <p:nvSpPr>
          <p:cNvPr id="16" name="Rounded Rectangle 5">
            <a:hlinkClick r:id="rId4" action="ppaction://hlinksldjump"/>
            <a:extLst>
              <a:ext uri="{FF2B5EF4-FFF2-40B4-BE49-F238E27FC236}">
                <a16:creationId xmlns="" xmlns:a16="http://schemas.microsoft.com/office/drawing/2014/main" id="{E747C349-63FE-4099-BC19-68B09A17AF3A}"/>
              </a:ext>
            </a:extLst>
          </p:cNvPr>
          <p:cNvSpPr/>
          <p:nvPr/>
        </p:nvSpPr>
        <p:spPr>
          <a:xfrm>
            <a:off x="3826786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یافته ها</a:t>
            </a:r>
            <a:endParaRPr lang="en-US" sz="2600" dirty="0"/>
          </a:p>
        </p:txBody>
      </p:sp>
      <p:sp>
        <p:nvSpPr>
          <p:cNvPr id="17" name="Rounded Rectangle 5">
            <a:hlinkClick r:id="rId5" action="ppaction://hlinksldjump"/>
            <a:extLst>
              <a:ext uri="{FF2B5EF4-FFF2-40B4-BE49-F238E27FC236}">
                <a16:creationId xmlns="" xmlns:a16="http://schemas.microsoft.com/office/drawing/2014/main" id="{2D9BCFE9-36D7-4CD7-9D13-03AF58D3ED06}"/>
              </a:ext>
            </a:extLst>
          </p:cNvPr>
          <p:cNvSpPr/>
          <p:nvPr/>
        </p:nvSpPr>
        <p:spPr>
          <a:xfrm>
            <a:off x="5569340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بحث</a:t>
            </a:r>
            <a:endParaRPr lang="en-US" sz="2600" dirty="0"/>
          </a:p>
        </p:txBody>
      </p:sp>
      <p:sp>
        <p:nvSpPr>
          <p:cNvPr id="19" name="Rounded Rectangle 5">
            <a:hlinkClick r:id="rId6" action="ppaction://hlinksldjump"/>
            <a:extLst>
              <a:ext uri="{FF2B5EF4-FFF2-40B4-BE49-F238E27FC236}">
                <a16:creationId xmlns="" xmlns:a16="http://schemas.microsoft.com/office/drawing/2014/main" id="{05BD8AE3-6F8C-489A-8EFA-71E19460E1D0}"/>
              </a:ext>
            </a:extLst>
          </p:cNvPr>
          <p:cNvSpPr/>
          <p:nvPr/>
        </p:nvSpPr>
        <p:spPr>
          <a:xfrm>
            <a:off x="7311894" y="318053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نتیجه گیری</a:t>
            </a:r>
            <a:endParaRPr lang="en-US" sz="2600" dirty="0"/>
          </a:p>
        </p:txBody>
      </p:sp>
      <p:sp>
        <p:nvSpPr>
          <p:cNvPr id="21" name="Rounded Rectangle 5">
            <a:hlinkClick r:id="rId7" action="ppaction://hlinksldjump"/>
            <a:extLst>
              <a:ext uri="{FF2B5EF4-FFF2-40B4-BE49-F238E27FC236}">
                <a16:creationId xmlns="" xmlns:a16="http://schemas.microsoft.com/office/drawing/2014/main" id="{0EEB4970-4DFB-433F-989F-A08B3DB8ECBA}"/>
              </a:ext>
            </a:extLst>
          </p:cNvPr>
          <p:cNvSpPr/>
          <p:nvPr/>
        </p:nvSpPr>
        <p:spPr>
          <a:xfrm>
            <a:off x="9054448" y="313357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>
                <a:cs typeface="B Nazanin" panose="00000400000000000000" pitchFamily="2" charset="-78"/>
              </a:rPr>
              <a:t>منابع</a:t>
            </a:r>
            <a:endParaRPr lang="en-US" sz="2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5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6422" y="1070993"/>
            <a:ext cx="11939155" cy="5664170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7">
            <a:extLst>
              <a:ext uri="{FF2B5EF4-FFF2-40B4-BE49-F238E27FC236}">
                <a16:creationId xmlns="" xmlns:a16="http://schemas.microsoft.com/office/drawing/2014/main" id="{C3099DE8-C913-40CD-95B8-BD8979B2993F}"/>
              </a:ext>
            </a:extLst>
          </p:cNvPr>
          <p:cNvSpPr/>
          <p:nvPr/>
        </p:nvSpPr>
        <p:spPr>
          <a:xfrm>
            <a:off x="126422" y="130318"/>
            <a:ext cx="11939155" cy="84213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5AF5D85-4561-483B-86DA-6D786614B391}"/>
              </a:ext>
            </a:extLst>
          </p:cNvPr>
          <p:cNvSpPr/>
          <p:nvPr/>
        </p:nvSpPr>
        <p:spPr>
          <a:xfrm>
            <a:off x="10797002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&gt;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2" name="Oval 2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8906AA7-FF61-4410-AF7F-09B4712CECDD}"/>
              </a:ext>
            </a:extLst>
          </p:cNvPr>
          <p:cNvSpPr/>
          <p:nvPr/>
        </p:nvSpPr>
        <p:spPr>
          <a:xfrm>
            <a:off x="11423000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&lt;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3" name="Subtitle 5">
            <a:extLst>
              <a:ext uri="{FF2B5EF4-FFF2-40B4-BE49-F238E27FC236}">
                <a16:creationId xmlns="" xmlns:a16="http://schemas.microsoft.com/office/drawing/2014/main" id="{C4AACE52-0945-4141-A94B-B24460BB8BC5}"/>
              </a:ext>
            </a:extLst>
          </p:cNvPr>
          <p:cNvSpPr txBox="1">
            <a:spLocks/>
          </p:cNvSpPr>
          <p:nvPr/>
        </p:nvSpPr>
        <p:spPr>
          <a:xfrm>
            <a:off x="3062514" y="1160192"/>
            <a:ext cx="5805706" cy="124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fa-IR" sz="4000" dirty="0" smtClean="0">
                <a:cs typeface="B Titr" panose="00000700000000000000" pitchFamily="2" charset="-78"/>
              </a:rPr>
              <a:t>یافته ها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14" name="Rounded Rectangle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D842B75C-7437-47B4-9BC5-06FC21F8B0FF}"/>
              </a:ext>
            </a:extLst>
          </p:cNvPr>
          <p:cNvSpPr/>
          <p:nvPr/>
        </p:nvSpPr>
        <p:spPr>
          <a:xfrm>
            <a:off x="341678" y="298479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مقدمه</a:t>
            </a:r>
            <a:endParaRPr lang="en-US" sz="2600" dirty="0"/>
          </a:p>
        </p:txBody>
      </p:sp>
      <p:sp>
        <p:nvSpPr>
          <p:cNvPr id="15" name="Rounded Rectangle 5">
            <a:hlinkClick r:id="rId3" action="ppaction://hlinksldjump"/>
            <a:extLst>
              <a:ext uri="{FF2B5EF4-FFF2-40B4-BE49-F238E27FC236}">
                <a16:creationId xmlns="" xmlns:a16="http://schemas.microsoft.com/office/drawing/2014/main" id="{C6E5649B-B7BC-45C0-9885-FC902AEF3ED9}"/>
              </a:ext>
            </a:extLst>
          </p:cNvPr>
          <p:cNvSpPr/>
          <p:nvPr/>
        </p:nvSpPr>
        <p:spPr>
          <a:xfrm>
            <a:off x="2084232" y="310614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روش ها</a:t>
            </a:r>
            <a:endParaRPr lang="en-US" sz="2600" dirty="0"/>
          </a:p>
        </p:txBody>
      </p:sp>
      <p:sp>
        <p:nvSpPr>
          <p:cNvPr id="16" name="Rounded Rectangle 5">
            <a:hlinkClick r:id="rId4" action="ppaction://hlinksldjump"/>
            <a:extLst>
              <a:ext uri="{FF2B5EF4-FFF2-40B4-BE49-F238E27FC236}">
                <a16:creationId xmlns="" xmlns:a16="http://schemas.microsoft.com/office/drawing/2014/main" id="{2C3FE03B-FF56-45E6-93AA-F5D398B497C3}"/>
              </a:ext>
            </a:extLst>
          </p:cNvPr>
          <p:cNvSpPr/>
          <p:nvPr/>
        </p:nvSpPr>
        <p:spPr>
          <a:xfrm>
            <a:off x="3826786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22685B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یافته ها</a:t>
            </a:r>
            <a:endParaRPr lang="en-US" sz="2600" dirty="0"/>
          </a:p>
        </p:txBody>
      </p:sp>
      <p:sp>
        <p:nvSpPr>
          <p:cNvPr id="17" name="Rounded Rectangle 5">
            <a:hlinkClick r:id="rId5" action="ppaction://hlinksldjump"/>
            <a:extLst>
              <a:ext uri="{FF2B5EF4-FFF2-40B4-BE49-F238E27FC236}">
                <a16:creationId xmlns="" xmlns:a16="http://schemas.microsoft.com/office/drawing/2014/main" id="{8491F74E-F88E-4F6B-A87A-FF7861518DF5}"/>
              </a:ext>
            </a:extLst>
          </p:cNvPr>
          <p:cNvSpPr/>
          <p:nvPr/>
        </p:nvSpPr>
        <p:spPr>
          <a:xfrm>
            <a:off x="5569340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بحث</a:t>
            </a:r>
            <a:endParaRPr lang="en-US" sz="2600" dirty="0"/>
          </a:p>
        </p:txBody>
      </p:sp>
      <p:sp>
        <p:nvSpPr>
          <p:cNvPr id="19" name="Rounded Rectangle 5">
            <a:hlinkClick r:id="rId6" action="ppaction://hlinksldjump"/>
            <a:extLst>
              <a:ext uri="{FF2B5EF4-FFF2-40B4-BE49-F238E27FC236}">
                <a16:creationId xmlns="" xmlns:a16="http://schemas.microsoft.com/office/drawing/2014/main" id="{EEE1C6CE-1ABC-46EE-B6F0-ACE49A326422}"/>
              </a:ext>
            </a:extLst>
          </p:cNvPr>
          <p:cNvSpPr/>
          <p:nvPr/>
        </p:nvSpPr>
        <p:spPr>
          <a:xfrm>
            <a:off x="7311894" y="318053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نتیجه گیری</a:t>
            </a:r>
            <a:endParaRPr lang="en-US" sz="2600" dirty="0"/>
          </a:p>
        </p:txBody>
      </p:sp>
      <p:sp>
        <p:nvSpPr>
          <p:cNvPr id="21" name="Rounded Rectangle 5">
            <a:hlinkClick r:id="rId7" action="ppaction://hlinksldjump"/>
            <a:extLst>
              <a:ext uri="{FF2B5EF4-FFF2-40B4-BE49-F238E27FC236}">
                <a16:creationId xmlns="" xmlns:a16="http://schemas.microsoft.com/office/drawing/2014/main" id="{7905BB99-09D6-4998-8FEC-3BB259D81477}"/>
              </a:ext>
            </a:extLst>
          </p:cNvPr>
          <p:cNvSpPr/>
          <p:nvPr/>
        </p:nvSpPr>
        <p:spPr>
          <a:xfrm>
            <a:off x="9054448" y="313357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>
                <a:cs typeface="B Nazanin" panose="00000400000000000000" pitchFamily="2" charset="-78"/>
              </a:rPr>
              <a:t>منابع</a:t>
            </a:r>
            <a:endParaRPr lang="en-US" sz="2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6422" y="1070993"/>
            <a:ext cx="11939155" cy="5664170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7">
            <a:extLst>
              <a:ext uri="{FF2B5EF4-FFF2-40B4-BE49-F238E27FC236}">
                <a16:creationId xmlns="" xmlns:a16="http://schemas.microsoft.com/office/drawing/2014/main" id="{C3099DE8-C913-40CD-95B8-BD8979B2993F}"/>
              </a:ext>
            </a:extLst>
          </p:cNvPr>
          <p:cNvSpPr/>
          <p:nvPr/>
        </p:nvSpPr>
        <p:spPr>
          <a:xfrm>
            <a:off x="126422" y="130318"/>
            <a:ext cx="11939155" cy="84213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5AF5D85-4561-483B-86DA-6D786614B391}"/>
              </a:ext>
            </a:extLst>
          </p:cNvPr>
          <p:cNvSpPr/>
          <p:nvPr/>
        </p:nvSpPr>
        <p:spPr>
          <a:xfrm>
            <a:off x="10797002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&gt;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2" name="Oval 2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8906AA7-FF61-4410-AF7F-09B4712CECDD}"/>
              </a:ext>
            </a:extLst>
          </p:cNvPr>
          <p:cNvSpPr/>
          <p:nvPr/>
        </p:nvSpPr>
        <p:spPr>
          <a:xfrm>
            <a:off x="11423000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&lt;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3" name="Subtitle 5">
            <a:extLst>
              <a:ext uri="{FF2B5EF4-FFF2-40B4-BE49-F238E27FC236}">
                <a16:creationId xmlns="" xmlns:a16="http://schemas.microsoft.com/office/drawing/2014/main" id="{C4AACE52-0945-4141-A94B-B24460BB8BC5}"/>
              </a:ext>
            </a:extLst>
          </p:cNvPr>
          <p:cNvSpPr txBox="1">
            <a:spLocks/>
          </p:cNvSpPr>
          <p:nvPr/>
        </p:nvSpPr>
        <p:spPr>
          <a:xfrm>
            <a:off x="3062514" y="1160192"/>
            <a:ext cx="5805706" cy="124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fa-IR" sz="4000" dirty="0" smtClean="0">
                <a:cs typeface="B Titr" panose="00000700000000000000" pitchFamily="2" charset="-78"/>
              </a:rPr>
              <a:t>بحث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14" name="Rounded Rectangle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0E3D15C8-665B-4FF3-8A95-A5479884DE7A}"/>
              </a:ext>
            </a:extLst>
          </p:cNvPr>
          <p:cNvSpPr/>
          <p:nvPr/>
        </p:nvSpPr>
        <p:spPr>
          <a:xfrm>
            <a:off x="341678" y="298479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مقدمه</a:t>
            </a:r>
            <a:endParaRPr lang="en-US" sz="2600" dirty="0"/>
          </a:p>
        </p:txBody>
      </p:sp>
      <p:sp>
        <p:nvSpPr>
          <p:cNvPr id="15" name="Rounded Rectangle 5">
            <a:hlinkClick r:id="rId3" action="ppaction://hlinksldjump"/>
            <a:extLst>
              <a:ext uri="{FF2B5EF4-FFF2-40B4-BE49-F238E27FC236}">
                <a16:creationId xmlns="" xmlns:a16="http://schemas.microsoft.com/office/drawing/2014/main" id="{2AE346C1-4E56-41A0-8A90-CA7362B925BE}"/>
              </a:ext>
            </a:extLst>
          </p:cNvPr>
          <p:cNvSpPr/>
          <p:nvPr/>
        </p:nvSpPr>
        <p:spPr>
          <a:xfrm>
            <a:off x="2084232" y="310614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روش ها</a:t>
            </a:r>
            <a:endParaRPr lang="en-US" sz="2600" dirty="0"/>
          </a:p>
        </p:txBody>
      </p:sp>
      <p:sp>
        <p:nvSpPr>
          <p:cNvPr id="16" name="Rounded Rectangle 5">
            <a:hlinkClick r:id="rId4" action="ppaction://hlinksldjump"/>
            <a:extLst>
              <a:ext uri="{FF2B5EF4-FFF2-40B4-BE49-F238E27FC236}">
                <a16:creationId xmlns="" xmlns:a16="http://schemas.microsoft.com/office/drawing/2014/main" id="{7B2BD73E-1FE6-4C8F-8126-CC9D768074EE}"/>
              </a:ext>
            </a:extLst>
          </p:cNvPr>
          <p:cNvSpPr/>
          <p:nvPr/>
        </p:nvSpPr>
        <p:spPr>
          <a:xfrm>
            <a:off x="3826786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یافته ها</a:t>
            </a:r>
            <a:endParaRPr lang="en-US" sz="2600" dirty="0"/>
          </a:p>
        </p:txBody>
      </p:sp>
      <p:sp>
        <p:nvSpPr>
          <p:cNvPr id="17" name="Rounded Rectangle 5">
            <a:hlinkClick r:id="rId5" action="ppaction://hlinksldjump"/>
            <a:extLst>
              <a:ext uri="{FF2B5EF4-FFF2-40B4-BE49-F238E27FC236}">
                <a16:creationId xmlns="" xmlns:a16="http://schemas.microsoft.com/office/drawing/2014/main" id="{8C650888-14E0-4E51-862F-CD7E43EBC53E}"/>
              </a:ext>
            </a:extLst>
          </p:cNvPr>
          <p:cNvSpPr/>
          <p:nvPr/>
        </p:nvSpPr>
        <p:spPr>
          <a:xfrm>
            <a:off x="5569340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22685B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بحث</a:t>
            </a:r>
            <a:endParaRPr lang="en-US" sz="2600" dirty="0"/>
          </a:p>
        </p:txBody>
      </p:sp>
      <p:sp>
        <p:nvSpPr>
          <p:cNvPr id="19" name="Rounded Rectangle 5">
            <a:hlinkClick r:id="rId6" action="ppaction://hlinksldjump"/>
            <a:extLst>
              <a:ext uri="{FF2B5EF4-FFF2-40B4-BE49-F238E27FC236}">
                <a16:creationId xmlns="" xmlns:a16="http://schemas.microsoft.com/office/drawing/2014/main" id="{53C6AC30-1CDF-4070-B0DA-4DE7B469785B}"/>
              </a:ext>
            </a:extLst>
          </p:cNvPr>
          <p:cNvSpPr/>
          <p:nvPr/>
        </p:nvSpPr>
        <p:spPr>
          <a:xfrm>
            <a:off x="7311894" y="318053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نتیجه گیری</a:t>
            </a:r>
            <a:endParaRPr lang="en-US" sz="2600" dirty="0"/>
          </a:p>
        </p:txBody>
      </p:sp>
      <p:sp>
        <p:nvSpPr>
          <p:cNvPr id="21" name="Rounded Rectangle 5">
            <a:hlinkClick r:id="rId7" action="ppaction://hlinksldjump"/>
            <a:extLst>
              <a:ext uri="{FF2B5EF4-FFF2-40B4-BE49-F238E27FC236}">
                <a16:creationId xmlns="" xmlns:a16="http://schemas.microsoft.com/office/drawing/2014/main" id="{C777B9AC-A62D-4B40-A5A4-99993FB16231}"/>
              </a:ext>
            </a:extLst>
          </p:cNvPr>
          <p:cNvSpPr/>
          <p:nvPr/>
        </p:nvSpPr>
        <p:spPr>
          <a:xfrm>
            <a:off x="9054448" y="313357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>
                <a:cs typeface="B Nazanin" panose="00000400000000000000" pitchFamily="2" charset="-78"/>
              </a:rPr>
              <a:t>منابع</a:t>
            </a:r>
            <a:endParaRPr lang="en-US" sz="2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6422" y="1070993"/>
            <a:ext cx="11939155" cy="5664170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7">
            <a:extLst>
              <a:ext uri="{FF2B5EF4-FFF2-40B4-BE49-F238E27FC236}">
                <a16:creationId xmlns="" xmlns:a16="http://schemas.microsoft.com/office/drawing/2014/main" id="{C3099DE8-C913-40CD-95B8-BD8979B2993F}"/>
              </a:ext>
            </a:extLst>
          </p:cNvPr>
          <p:cNvSpPr/>
          <p:nvPr/>
        </p:nvSpPr>
        <p:spPr>
          <a:xfrm>
            <a:off x="126422" y="130318"/>
            <a:ext cx="11939155" cy="84213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5AF5D85-4561-483B-86DA-6D786614B391}"/>
              </a:ext>
            </a:extLst>
          </p:cNvPr>
          <p:cNvSpPr/>
          <p:nvPr/>
        </p:nvSpPr>
        <p:spPr>
          <a:xfrm>
            <a:off x="10797002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&gt;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2" name="Oval 2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8906AA7-FF61-4410-AF7F-09B4712CECDD}"/>
              </a:ext>
            </a:extLst>
          </p:cNvPr>
          <p:cNvSpPr/>
          <p:nvPr/>
        </p:nvSpPr>
        <p:spPr>
          <a:xfrm>
            <a:off x="11423000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&lt;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3" name="Subtitle 5">
            <a:extLst>
              <a:ext uri="{FF2B5EF4-FFF2-40B4-BE49-F238E27FC236}">
                <a16:creationId xmlns="" xmlns:a16="http://schemas.microsoft.com/office/drawing/2014/main" id="{C4AACE52-0945-4141-A94B-B24460BB8BC5}"/>
              </a:ext>
            </a:extLst>
          </p:cNvPr>
          <p:cNvSpPr txBox="1">
            <a:spLocks/>
          </p:cNvSpPr>
          <p:nvPr/>
        </p:nvSpPr>
        <p:spPr>
          <a:xfrm>
            <a:off x="3062514" y="1160192"/>
            <a:ext cx="5805706" cy="124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fa-IR" sz="4000" dirty="0" smtClean="0">
                <a:cs typeface="B Titr" panose="00000700000000000000" pitchFamily="2" charset="-78"/>
              </a:rPr>
              <a:t>نتیجه گیری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14" name="Rounded Rectangle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14ED9581-A7D7-4937-A516-800DFA809036}"/>
              </a:ext>
            </a:extLst>
          </p:cNvPr>
          <p:cNvSpPr/>
          <p:nvPr/>
        </p:nvSpPr>
        <p:spPr>
          <a:xfrm>
            <a:off x="341678" y="298479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مقدمه</a:t>
            </a:r>
            <a:endParaRPr lang="en-US" sz="2600" dirty="0"/>
          </a:p>
        </p:txBody>
      </p:sp>
      <p:sp>
        <p:nvSpPr>
          <p:cNvPr id="15" name="Rounded Rectangle 5">
            <a:hlinkClick r:id="rId3" action="ppaction://hlinksldjump"/>
            <a:extLst>
              <a:ext uri="{FF2B5EF4-FFF2-40B4-BE49-F238E27FC236}">
                <a16:creationId xmlns="" xmlns:a16="http://schemas.microsoft.com/office/drawing/2014/main" id="{417B7E41-C6AB-4E38-8BE0-712DBD0E6214}"/>
              </a:ext>
            </a:extLst>
          </p:cNvPr>
          <p:cNvSpPr/>
          <p:nvPr/>
        </p:nvSpPr>
        <p:spPr>
          <a:xfrm>
            <a:off x="2084232" y="310614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روش ها</a:t>
            </a:r>
            <a:endParaRPr lang="en-US" sz="2600" dirty="0"/>
          </a:p>
        </p:txBody>
      </p:sp>
      <p:sp>
        <p:nvSpPr>
          <p:cNvPr id="16" name="Rounded Rectangle 5">
            <a:hlinkClick r:id="rId4" action="ppaction://hlinksldjump"/>
            <a:extLst>
              <a:ext uri="{FF2B5EF4-FFF2-40B4-BE49-F238E27FC236}">
                <a16:creationId xmlns="" xmlns:a16="http://schemas.microsoft.com/office/drawing/2014/main" id="{464E3A68-9648-4FCB-AD97-84B8D2EEAB97}"/>
              </a:ext>
            </a:extLst>
          </p:cNvPr>
          <p:cNvSpPr/>
          <p:nvPr/>
        </p:nvSpPr>
        <p:spPr>
          <a:xfrm>
            <a:off x="3826786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یافته ها</a:t>
            </a:r>
            <a:endParaRPr lang="en-US" sz="2600" dirty="0"/>
          </a:p>
        </p:txBody>
      </p:sp>
      <p:sp>
        <p:nvSpPr>
          <p:cNvPr id="17" name="Rounded Rectangle 5">
            <a:hlinkClick r:id="rId5" action="ppaction://hlinksldjump"/>
            <a:extLst>
              <a:ext uri="{FF2B5EF4-FFF2-40B4-BE49-F238E27FC236}">
                <a16:creationId xmlns="" xmlns:a16="http://schemas.microsoft.com/office/drawing/2014/main" id="{C2B1FA9D-F125-4556-97EF-B8C4EAD063FE}"/>
              </a:ext>
            </a:extLst>
          </p:cNvPr>
          <p:cNvSpPr/>
          <p:nvPr/>
        </p:nvSpPr>
        <p:spPr>
          <a:xfrm>
            <a:off x="5569340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بحث</a:t>
            </a:r>
            <a:endParaRPr lang="en-US" sz="2600" dirty="0"/>
          </a:p>
        </p:txBody>
      </p:sp>
      <p:sp>
        <p:nvSpPr>
          <p:cNvPr id="19" name="Rounded Rectangle 5">
            <a:hlinkClick r:id="rId6" action="ppaction://hlinksldjump"/>
            <a:extLst>
              <a:ext uri="{FF2B5EF4-FFF2-40B4-BE49-F238E27FC236}">
                <a16:creationId xmlns="" xmlns:a16="http://schemas.microsoft.com/office/drawing/2014/main" id="{D450FCAE-607D-48CD-91E9-30E570D16477}"/>
              </a:ext>
            </a:extLst>
          </p:cNvPr>
          <p:cNvSpPr/>
          <p:nvPr/>
        </p:nvSpPr>
        <p:spPr>
          <a:xfrm>
            <a:off x="7311894" y="318053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22685B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نتیجه گیری</a:t>
            </a:r>
            <a:endParaRPr lang="en-US" sz="2600" dirty="0"/>
          </a:p>
        </p:txBody>
      </p:sp>
      <p:sp>
        <p:nvSpPr>
          <p:cNvPr id="21" name="Rounded Rectangle 5">
            <a:hlinkClick r:id="rId7" action="ppaction://hlinksldjump"/>
            <a:extLst>
              <a:ext uri="{FF2B5EF4-FFF2-40B4-BE49-F238E27FC236}">
                <a16:creationId xmlns="" xmlns:a16="http://schemas.microsoft.com/office/drawing/2014/main" id="{B3646304-522F-493F-B411-A10827D5BC61}"/>
              </a:ext>
            </a:extLst>
          </p:cNvPr>
          <p:cNvSpPr/>
          <p:nvPr/>
        </p:nvSpPr>
        <p:spPr>
          <a:xfrm>
            <a:off x="9054448" y="313357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>
                <a:cs typeface="B Nazanin" panose="00000400000000000000" pitchFamily="2" charset="-78"/>
              </a:rPr>
              <a:t>منابع</a:t>
            </a:r>
            <a:endParaRPr lang="en-US" sz="2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0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26422" y="1070993"/>
            <a:ext cx="11939155" cy="5664170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17">
            <a:extLst>
              <a:ext uri="{FF2B5EF4-FFF2-40B4-BE49-F238E27FC236}">
                <a16:creationId xmlns="" xmlns:a16="http://schemas.microsoft.com/office/drawing/2014/main" id="{C3099DE8-C913-40CD-95B8-BD8979B2993F}"/>
              </a:ext>
            </a:extLst>
          </p:cNvPr>
          <p:cNvSpPr/>
          <p:nvPr/>
        </p:nvSpPr>
        <p:spPr>
          <a:xfrm>
            <a:off x="126422" y="130318"/>
            <a:ext cx="11939155" cy="842139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95AF5D85-4561-483B-86DA-6D786614B391}"/>
              </a:ext>
            </a:extLst>
          </p:cNvPr>
          <p:cNvSpPr/>
          <p:nvPr/>
        </p:nvSpPr>
        <p:spPr>
          <a:xfrm>
            <a:off x="10797002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&gt;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2" name="Oval 2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8906AA7-FF61-4410-AF7F-09B4712CECDD}"/>
              </a:ext>
            </a:extLst>
          </p:cNvPr>
          <p:cNvSpPr/>
          <p:nvPr/>
        </p:nvSpPr>
        <p:spPr>
          <a:xfrm>
            <a:off x="11423000" y="354917"/>
            <a:ext cx="490942" cy="506169"/>
          </a:xfrm>
          <a:prstGeom prst="ellipse">
            <a:avLst/>
          </a:prstGeom>
          <a:solidFill>
            <a:srgbClr val="2268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>
                <a:solidFill>
                  <a:schemeClr val="bg1"/>
                </a:solidFill>
              </a:rPr>
              <a:t>&lt;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23" name="Subtitle 5">
            <a:extLst>
              <a:ext uri="{FF2B5EF4-FFF2-40B4-BE49-F238E27FC236}">
                <a16:creationId xmlns="" xmlns:a16="http://schemas.microsoft.com/office/drawing/2014/main" id="{C4AACE52-0945-4141-A94B-B24460BB8BC5}"/>
              </a:ext>
            </a:extLst>
          </p:cNvPr>
          <p:cNvSpPr txBox="1">
            <a:spLocks/>
          </p:cNvSpPr>
          <p:nvPr/>
        </p:nvSpPr>
        <p:spPr>
          <a:xfrm>
            <a:off x="3062514" y="1160192"/>
            <a:ext cx="5805706" cy="124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fa-IR" sz="4000" dirty="0" smtClean="0">
                <a:cs typeface="B Titr" panose="00000700000000000000" pitchFamily="2" charset="-78"/>
              </a:rPr>
              <a:t>منابع</a:t>
            </a:r>
            <a:endParaRPr lang="fa-IR" sz="4000" dirty="0">
              <a:cs typeface="B Titr" panose="00000700000000000000" pitchFamily="2" charset="-78"/>
            </a:endParaRPr>
          </a:p>
        </p:txBody>
      </p:sp>
      <p:sp>
        <p:nvSpPr>
          <p:cNvPr id="14" name="Rounded Rectangle 5">
            <a:hlinkClick r:id="rId2" action="ppaction://hlinksldjump"/>
            <a:extLst>
              <a:ext uri="{FF2B5EF4-FFF2-40B4-BE49-F238E27FC236}">
                <a16:creationId xmlns="" xmlns:a16="http://schemas.microsoft.com/office/drawing/2014/main" id="{4F3A9040-54E3-43BF-8E5D-821BB67B7CF9}"/>
              </a:ext>
            </a:extLst>
          </p:cNvPr>
          <p:cNvSpPr/>
          <p:nvPr/>
        </p:nvSpPr>
        <p:spPr>
          <a:xfrm>
            <a:off x="341678" y="298479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مقدمه</a:t>
            </a:r>
            <a:endParaRPr lang="en-US" sz="2600" dirty="0"/>
          </a:p>
        </p:txBody>
      </p:sp>
      <p:sp>
        <p:nvSpPr>
          <p:cNvPr id="15" name="Rounded Rectangle 5">
            <a:hlinkClick r:id="rId3" action="ppaction://hlinksldjump"/>
            <a:extLst>
              <a:ext uri="{FF2B5EF4-FFF2-40B4-BE49-F238E27FC236}">
                <a16:creationId xmlns="" xmlns:a16="http://schemas.microsoft.com/office/drawing/2014/main" id="{CDB3492C-7760-437C-9B41-B7EC7521EB27}"/>
              </a:ext>
            </a:extLst>
          </p:cNvPr>
          <p:cNvSpPr/>
          <p:nvPr/>
        </p:nvSpPr>
        <p:spPr>
          <a:xfrm>
            <a:off x="2084232" y="310614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روش ها</a:t>
            </a:r>
            <a:endParaRPr lang="en-US" sz="2600" dirty="0"/>
          </a:p>
        </p:txBody>
      </p:sp>
      <p:sp>
        <p:nvSpPr>
          <p:cNvPr id="16" name="Rounded Rectangle 5">
            <a:hlinkClick r:id="rId4" action="ppaction://hlinksldjump"/>
            <a:extLst>
              <a:ext uri="{FF2B5EF4-FFF2-40B4-BE49-F238E27FC236}">
                <a16:creationId xmlns="" xmlns:a16="http://schemas.microsoft.com/office/drawing/2014/main" id="{2E27C5AD-1FF5-4CA5-802E-46B90C302F8B}"/>
              </a:ext>
            </a:extLst>
          </p:cNvPr>
          <p:cNvSpPr/>
          <p:nvPr/>
        </p:nvSpPr>
        <p:spPr>
          <a:xfrm>
            <a:off x="3826786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یافته ها</a:t>
            </a:r>
            <a:endParaRPr lang="en-US" sz="2600" dirty="0"/>
          </a:p>
        </p:txBody>
      </p:sp>
      <p:sp>
        <p:nvSpPr>
          <p:cNvPr id="17" name="Rounded Rectangle 5">
            <a:hlinkClick r:id="rId5" action="ppaction://hlinksldjump"/>
            <a:extLst>
              <a:ext uri="{FF2B5EF4-FFF2-40B4-BE49-F238E27FC236}">
                <a16:creationId xmlns="" xmlns:a16="http://schemas.microsoft.com/office/drawing/2014/main" id="{3714FB40-77B9-4FF2-BA8A-3EBBDB2099C8}"/>
              </a:ext>
            </a:extLst>
          </p:cNvPr>
          <p:cNvSpPr/>
          <p:nvPr/>
        </p:nvSpPr>
        <p:spPr>
          <a:xfrm>
            <a:off x="5569340" y="305918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بحث</a:t>
            </a:r>
            <a:endParaRPr lang="en-US" sz="2600" dirty="0"/>
          </a:p>
        </p:txBody>
      </p:sp>
      <p:sp>
        <p:nvSpPr>
          <p:cNvPr id="19" name="Rounded Rectangle 5">
            <a:hlinkClick r:id="rId6" action="ppaction://hlinksldjump"/>
            <a:extLst>
              <a:ext uri="{FF2B5EF4-FFF2-40B4-BE49-F238E27FC236}">
                <a16:creationId xmlns="" xmlns:a16="http://schemas.microsoft.com/office/drawing/2014/main" id="{28CCF0BE-C491-46AD-A9F4-CCA2165417E8}"/>
              </a:ext>
            </a:extLst>
          </p:cNvPr>
          <p:cNvSpPr/>
          <p:nvPr/>
        </p:nvSpPr>
        <p:spPr>
          <a:xfrm>
            <a:off x="7311894" y="318053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3DB7A0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 dirty="0" smtClean="0">
                <a:cs typeface="B Nazanin" panose="00000400000000000000" pitchFamily="2" charset="-78"/>
              </a:rPr>
              <a:t>نتیجه گیری</a:t>
            </a:r>
            <a:endParaRPr lang="en-US" sz="2600" dirty="0"/>
          </a:p>
        </p:txBody>
      </p:sp>
      <p:sp>
        <p:nvSpPr>
          <p:cNvPr id="21" name="Rounded Rectangle 5">
            <a:hlinkClick r:id="rId7" action="ppaction://hlinksldjump"/>
            <a:extLst>
              <a:ext uri="{FF2B5EF4-FFF2-40B4-BE49-F238E27FC236}">
                <a16:creationId xmlns="" xmlns:a16="http://schemas.microsoft.com/office/drawing/2014/main" id="{02DB7592-B9F2-4894-9ABE-B5C679E82E01}"/>
              </a:ext>
            </a:extLst>
          </p:cNvPr>
          <p:cNvSpPr/>
          <p:nvPr/>
        </p:nvSpPr>
        <p:spPr>
          <a:xfrm>
            <a:off x="9054448" y="313357"/>
            <a:ext cx="1556326" cy="517951"/>
          </a:xfrm>
          <a:prstGeom prst="roundRect">
            <a:avLst>
              <a:gd name="adj" fmla="val 9770"/>
            </a:avLst>
          </a:prstGeom>
          <a:solidFill>
            <a:srgbClr val="22685B"/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600">
                <a:cs typeface="B Nazanin" panose="00000400000000000000" pitchFamily="2" charset="-78"/>
              </a:rPr>
              <a:t>منابع</a:t>
            </a:r>
            <a:endParaRPr lang="en-US" sz="2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4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48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617373" y="2126730"/>
            <a:ext cx="8957254" cy="1762712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solidFill>
              <a:srgbClr val="84B2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8800">
                <a:solidFill>
                  <a:srgbClr val="22685B"/>
                </a:solidFill>
                <a:cs typeface="B Titr" panose="00000700000000000000" pitchFamily="2" charset="-78"/>
              </a:rPr>
              <a:t>با تشکر از توجه شما</a:t>
            </a:r>
            <a:endParaRPr lang="en-US" sz="8800">
              <a:solidFill>
                <a:srgbClr val="22685B"/>
              </a:solidFill>
              <a:cs typeface="B Titr" panose="00000700000000000000" pitchFamily="2" charset="-78"/>
            </a:endParaRPr>
          </a:p>
        </p:txBody>
      </p:sp>
      <p:sp>
        <p:nvSpPr>
          <p:cNvPr id="10" name="Rounded Rectangle 17">
            <a:extLst>
              <a:ext uri="{FF2B5EF4-FFF2-40B4-BE49-F238E27FC236}">
                <a16:creationId xmlns="" xmlns:a16="http://schemas.microsoft.com/office/drawing/2014/main" id="{17DFA861-B561-4175-9D16-29E741BD0961}"/>
              </a:ext>
            </a:extLst>
          </p:cNvPr>
          <p:cNvSpPr/>
          <p:nvPr/>
        </p:nvSpPr>
        <p:spPr>
          <a:xfrm>
            <a:off x="2465294" y="4038000"/>
            <a:ext cx="7096263" cy="1154273"/>
          </a:xfrm>
          <a:prstGeom prst="roundRect">
            <a:avLst>
              <a:gd name="adj" fmla="val 0"/>
            </a:avLst>
          </a:prstGeom>
          <a:solidFill>
            <a:schemeClr val="bg1">
              <a:alpha val="95000"/>
            </a:schemeClr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rgbClr val="22685B"/>
                </a:solidFill>
                <a:cs typeface="B Titr" panose="00000700000000000000" pitchFamily="2" charset="-78"/>
              </a:rPr>
              <a:t>دوازدهمین کنگره اخلاق پزشکی و نهمین کنگره اخلاق پرستاری</a:t>
            </a:r>
            <a:endParaRPr lang="en-US" sz="2400" dirty="0">
              <a:solidFill>
                <a:srgbClr val="22685B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07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99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amiros</dc:creator>
  <cp:lastModifiedBy>1</cp:lastModifiedBy>
  <cp:revision>45</cp:revision>
  <dcterms:created xsi:type="dcterms:W3CDTF">2018-11-22T16:48:59Z</dcterms:created>
  <dcterms:modified xsi:type="dcterms:W3CDTF">2025-08-16T07:20:44Z</dcterms:modified>
</cp:coreProperties>
</file>