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0" r:id="rId1"/>
  </p:sldMasterIdLst>
  <p:sldIdLst>
    <p:sldId id="257" r:id="rId2"/>
    <p:sldId id="258" r:id="rId3"/>
  </p:sldIdLst>
  <p:sldSz cx="27311350" cy="153622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33" d="100"/>
          <a:sy n="33" d="100"/>
        </p:scale>
        <p:origin x="55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B01FF0-58C0-49B3-6E75-64065BEA29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96" y="266419"/>
            <a:ext cx="24075357" cy="40829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725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7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4685" y="817897"/>
            <a:ext cx="5889010" cy="13018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7655" y="817897"/>
            <a:ext cx="17325638" cy="13018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1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46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431" y="3829894"/>
            <a:ext cx="23556039" cy="6390263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3431" y="10280611"/>
            <a:ext cx="23556039" cy="3360488"/>
          </a:xfrm>
        </p:spPr>
        <p:txBody>
          <a:bodyPr/>
          <a:lstStyle>
            <a:lvl1pPr marL="0" indent="0">
              <a:buNone/>
              <a:defRPr sz="5376">
                <a:solidFill>
                  <a:schemeClr val="tx1">
                    <a:tint val="75000"/>
                  </a:schemeClr>
                </a:solidFill>
              </a:defRPr>
            </a:lvl1pPr>
            <a:lvl2pPr marL="1024128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2pPr>
            <a:lvl3pPr marL="2048256" indent="0">
              <a:buNone/>
              <a:defRPr sz="4032">
                <a:solidFill>
                  <a:schemeClr val="tx1">
                    <a:tint val="75000"/>
                  </a:schemeClr>
                </a:solidFill>
              </a:defRPr>
            </a:lvl3pPr>
            <a:lvl4pPr marL="3072384" indent="0">
              <a:buNone/>
              <a:defRPr sz="3584">
                <a:solidFill>
                  <a:schemeClr val="tx1">
                    <a:tint val="75000"/>
                  </a:schemeClr>
                </a:solidFill>
              </a:defRPr>
            </a:lvl4pPr>
            <a:lvl5pPr marL="4096512" indent="0">
              <a:buNone/>
              <a:defRPr sz="3584">
                <a:solidFill>
                  <a:schemeClr val="tx1">
                    <a:tint val="75000"/>
                  </a:schemeClr>
                </a:solidFill>
              </a:defRPr>
            </a:lvl5pPr>
            <a:lvl6pPr marL="5120640" indent="0">
              <a:buNone/>
              <a:defRPr sz="3584">
                <a:solidFill>
                  <a:schemeClr val="tx1">
                    <a:tint val="75000"/>
                  </a:schemeClr>
                </a:solidFill>
              </a:defRPr>
            </a:lvl6pPr>
            <a:lvl7pPr marL="6144768" indent="0">
              <a:buNone/>
              <a:defRPr sz="3584">
                <a:solidFill>
                  <a:schemeClr val="tx1">
                    <a:tint val="75000"/>
                  </a:schemeClr>
                </a:solidFill>
              </a:defRPr>
            </a:lvl7pPr>
            <a:lvl8pPr marL="7168896" indent="0">
              <a:buNone/>
              <a:defRPr sz="3584">
                <a:solidFill>
                  <a:schemeClr val="tx1">
                    <a:tint val="75000"/>
                  </a:schemeClr>
                </a:solidFill>
              </a:defRPr>
            </a:lvl8pPr>
            <a:lvl9pPr marL="8193024" indent="0">
              <a:buNone/>
              <a:defRPr sz="35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9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7655" y="4089485"/>
            <a:ext cx="11607324" cy="9747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26371" y="4089485"/>
            <a:ext cx="11607324" cy="9747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1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213" y="817898"/>
            <a:ext cx="23556039" cy="29693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214" y="3765883"/>
            <a:ext cx="11553980" cy="1845601"/>
          </a:xfrm>
        </p:spPr>
        <p:txBody>
          <a:bodyPr anchor="b"/>
          <a:lstStyle>
            <a:lvl1pPr marL="0" indent="0">
              <a:buNone/>
              <a:defRPr sz="5376" b="1"/>
            </a:lvl1pPr>
            <a:lvl2pPr marL="1024128" indent="0">
              <a:buNone/>
              <a:defRPr sz="4480" b="1"/>
            </a:lvl2pPr>
            <a:lvl3pPr marL="2048256" indent="0">
              <a:buNone/>
              <a:defRPr sz="4032" b="1"/>
            </a:lvl3pPr>
            <a:lvl4pPr marL="3072384" indent="0">
              <a:buNone/>
              <a:defRPr sz="3584" b="1"/>
            </a:lvl4pPr>
            <a:lvl5pPr marL="4096512" indent="0">
              <a:buNone/>
              <a:defRPr sz="3584" b="1"/>
            </a:lvl5pPr>
            <a:lvl6pPr marL="5120640" indent="0">
              <a:buNone/>
              <a:defRPr sz="3584" b="1"/>
            </a:lvl6pPr>
            <a:lvl7pPr marL="6144768" indent="0">
              <a:buNone/>
              <a:defRPr sz="3584" b="1"/>
            </a:lvl7pPr>
            <a:lvl8pPr marL="7168896" indent="0">
              <a:buNone/>
              <a:defRPr sz="3584" b="1"/>
            </a:lvl8pPr>
            <a:lvl9pPr marL="8193024" indent="0">
              <a:buNone/>
              <a:defRPr sz="35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1214" y="5611484"/>
            <a:ext cx="11553980" cy="8253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26371" y="3765883"/>
            <a:ext cx="11610881" cy="1845601"/>
          </a:xfrm>
        </p:spPr>
        <p:txBody>
          <a:bodyPr anchor="b"/>
          <a:lstStyle>
            <a:lvl1pPr marL="0" indent="0">
              <a:buNone/>
              <a:defRPr sz="5376" b="1"/>
            </a:lvl1pPr>
            <a:lvl2pPr marL="1024128" indent="0">
              <a:buNone/>
              <a:defRPr sz="4480" b="1"/>
            </a:lvl2pPr>
            <a:lvl3pPr marL="2048256" indent="0">
              <a:buNone/>
              <a:defRPr sz="4032" b="1"/>
            </a:lvl3pPr>
            <a:lvl4pPr marL="3072384" indent="0">
              <a:buNone/>
              <a:defRPr sz="3584" b="1"/>
            </a:lvl4pPr>
            <a:lvl5pPr marL="4096512" indent="0">
              <a:buNone/>
              <a:defRPr sz="3584" b="1"/>
            </a:lvl5pPr>
            <a:lvl6pPr marL="5120640" indent="0">
              <a:buNone/>
              <a:defRPr sz="3584" b="1"/>
            </a:lvl6pPr>
            <a:lvl7pPr marL="6144768" indent="0">
              <a:buNone/>
              <a:defRPr sz="3584" b="1"/>
            </a:lvl7pPr>
            <a:lvl8pPr marL="7168896" indent="0">
              <a:buNone/>
              <a:defRPr sz="3584" b="1"/>
            </a:lvl8pPr>
            <a:lvl9pPr marL="8193024" indent="0">
              <a:buNone/>
              <a:defRPr sz="35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26371" y="5611484"/>
            <a:ext cx="11610881" cy="8253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5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3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37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214" y="1024149"/>
            <a:ext cx="8808620" cy="3584522"/>
          </a:xfrm>
        </p:spPr>
        <p:txBody>
          <a:bodyPr anchor="b"/>
          <a:lstStyle>
            <a:lvl1pPr>
              <a:defRPr sz="71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0881" y="2211879"/>
            <a:ext cx="13826371" cy="10917146"/>
          </a:xfrm>
        </p:spPr>
        <p:txBody>
          <a:bodyPr/>
          <a:lstStyle>
            <a:lvl1pPr>
              <a:defRPr sz="7168"/>
            </a:lvl1pPr>
            <a:lvl2pPr>
              <a:defRPr sz="6272"/>
            </a:lvl2pPr>
            <a:lvl3pPr>
              <a:defRPr sz="5376"/>
            </a:lvl3pPr>
            <a:lvl4pPr>
              <a:defRPr sz="4480"/>
            </a:lvl4pPr>
            <a:lvl5pPr>
              <a:defRPr sz="4480"/>
            </a:lvl5pPr>
            <a:lvl6pPr>
              <a:defRPr sz="4480"/>
            </a:lvl6pPr>
            <a:lvl7pPr>
              <a:defRPr sz="4480"/>
            </a:lvl7pPr>
            <a:lvl8pPr>
              <a:defRPr sz="4480"/>
            </a:lvl8pPr>
            <a:lvl9pPr>
              <a:defRPr sz="4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214" y="4608671"/>
            <a:ext cx="8808620" cy="8538134"/>
          </a:xfrm>
        </p:spPr>
        <p:txBody>
          <a:bodyPr/>
          <a:lstStyle>
            <a:lvl1pPr marL="0" indent="0">
              <a:buNone/>
              <a:defRPr sz="3584"/>
            </a:lvl1pPr>
            <a:lvl2pPr marL="1024128" indent="0">
              <a:buNone/>
              <a:defRPr sz="3136"/>
            </a:lvl2pPr>
            <a:lvl3pPr marL="2048256" indent="0">
              <a:buNone/>
              <a:defRPr sz="2688"/>
            </a:lvl3pPr>
            <a:lvl4pPr marL="3072384" indent="0">
              <a:buNone/>
              <a:defRPr sz="2240"/>
            </a:lvl4pPr>
            <a:lvl5pPr marL="4096512" indent="0">
              <a:buNone/>
              <a:defRPr sz="2240"/>
            </a:lvl5pPr>
            <a:lvl6pPr marL="5120640" indent="0">
              <a:buNone/>
              <a:defRPr sz="2240"/>
            </a:lvl6pPr>
            <a:lvl7pPr marL="6144768" indent="0">
              <a:buNone/>
              <a:defRPr sz="2240"/>
            </a:lvl7pPr>
            <a:lvl8pPr marL="7168896" indent="0">
              <a:buNone/>
              <a:defRPr sz="2240"/>
            </a:lvl8pPr>
            <a:lvl9pPr marL="8193024" indent="0">
              <a:buNone/>
              <a:defRPr sz="2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5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214" y="1024149"/>
            <a:ext cx="8808620" cy="3584522"/>
          </a:xfrm>
        </p:spPr>
        <p:txBody>
          <a:bodyPr anchor="b"/>
          <a:lstStyle>
            <a:lvl1pPr>
              <a:defRPr sz="71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10881" y="2211879"/>
            <a:ext cx="13826371" cy="10917146"/>
          </a:xfrm>
        </p:spPr>
        <p:txBody>
          <a:bodyPr anchor="t"/>
          <a:lstStyle>
            <a:lvl1pPr marL="0" indent="0">
              <a:buNone/>
              <a:defRPr sz="7168"/>
            </a:lvl1pPr>
            <a:lvl2pPr marL="1024128" indent="0">
              <a:buNone/>
              <a:defRPr sz="6272"/>
            </a:lvl2pPr>
            <a:lvl3pPr marL="2048256" indent="0">
              <a:buNone/>
              <a:defRPr sz="5376"/>
            </a:lvl3pPr>
            <a:lvl4pPr marL="3072384" indent="0">
              <a:buNone/>
              <a:defRPr sz="4480"/>
            </a:lvl4pPr>
            <a:lvl5pPr marL="4096512" indent="0">
              <a:buNone/>
              <a:defRPr sz="4480"/>
            </a:lvl5pPr>
            <a:lvl6pPr marL="5120640" indent="0">
              <a:buNone/>
              <a:defRPr sz="4480"/>
            </a:lvl6pPr>
            <a:lvl7pPr marL="6144768" indent="0">
              <a:buNone/>
              <a:defRPr sz="4480"/>
            </a:lvl7pPr>
            <a:lvl8pPr marL="7168896" indent="0">
              <a:buNone/>
              <a:defRPr sz="4480"/>
            </a:lvl8pPr>
            <a:lvl9pPr marL="8193024" indent="0">
              <a:buNone/>
              <a:defRPr sz="44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214" y="4608671"/>
            <a:ext cx="8808620" cy="8538134"/>
          </a:xfrm>
        </p:spPr>
        <p:txBody>
          <a:bodyPr/>
          <a:lstStyle>
            <a:lvl1pPr marL="0" indent="0">
              <a:buNone/>
              <a:defRPr sz="3584"/>
            </a:lvl1pPr>
            <a:lvl2pPr marL="1024128" indent="0">
              <a:buNone/>
              <a:defRPr sz="3136"/>
            </a:lvl2pPr>
            <a:lvl3pPr marL="2048256" indent="0">
              <a:buNone/>
              <a:defRPr sz="2688"/>
            </a:lvl3pPr>
            <a:lvl4pPr marL="3072384" indent="0">
              <a:buNone/>
              <a:defRPr sz="2240"/>
            </a:lvl4pPr>
            <a:lvl5pPr marL="4096512" indent="0">
              <a:buNone/>
              <a:defRPr sz="2240"/>
            </a:lvl5pPr>
            <a:lvl6pPr marL="5120640" indent="0">
              <a:buNone/>
              <a:defRPr sz="2240"/>
            </a:lvl6pPr>
            <a:lvl7pPr marL="6144768" indent="0">
              <a:buNone/>
              <a:defRPr sz="2240"/>
            </a:lvl7pPr>
            <a:lvl8pPr marL="7168896" indent="0">
              <a:buNone/>
              <a:defRPr sz="2240"/>
            </a:lvl8pPr>
            <a:lvl9pPr marL="8193024" indent="0">
              <a:buNone/>
              <a:defRPr sz="2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2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7656" y="817898"/>
            <a:ext cx="23556039" cy="2969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7656" y="4089485"/>
            <a:ext cx="23556039" cy="974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7655" y="14238520"/>
            <a:ext cx="6145054" cy="817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BBB0-0844-40DF-B7B5-DCC43CD1B9F6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46885" y="14238520"/>
            <a:ext cx="9217581" cy="817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288641" y="14238520"/>
            <a:ext cx="6145054" cy="8178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374E-7777-4048-AD81-DD443A8AB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7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1" r:id="rId1"/>
    <p:sldLayoutId id="2147484372" r:id="rId2"/>
    <p:sldLayoutId id="2147484373" r:id="rId3"/>
    <p:sldLayoutId id="2147484374" r:id="rId4"/>
    <p:sldLayoutId id="2147484375" r:id="rId5"/>
    <p:sldLayoutId id="2147484376" r:id="rId6"/>
    <p:sldLayoutId id="2147484377" r:id="rId7"/>
    <p:sldLayoutId id="2147484378" r:id="rId8"/>
    <p:sldLayoutId id="2147484379" r:id="rId9"/>
    <p:sldLayoutId id="2147484380" r:id="rId10"/>
    <p:sldLayoutId id="2147484381" r:id="rId11"/>
  </p:sldLayoutIdLst>
  <p:txStyles>
    <p:titleStyle>
      <a:lvl1pPr algn="l" defTabSz="2048256" rtl="0" eaLnBrk="1" latinLnBrk="0" hangingPunct="1">
        <a:lnSpc>
          <a:spcPct val="90000"/>
        </a:lnSpc>
        <a:spcBef>
          <a:spcPct val="0"/>
        </a:spcBef>
        <a:buNone/>
        <a:defRPr sz="9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2064" indent="-512064" algn="l" defTabSz="2048256" rtl="0" eaLnBrk="1" latinLnBrk="0" hangingPunct="1">
        <a:lnSpc>
          <a:spcPct val="90000"/>
        </a:lnSpc>
        <a:spcBef>
          <a:spcPts val="2240"/>
        </a:spcBef>
        <a:buFont typeface="Arial" panose="020B0604020202020204" pitchFamily="34" charset="0"/>
        <a:buChar char="•"/>
        <a:defRPr sz="6272" kern="1200">
          <a:solidFill>
            <a:schemeClr val="tx1"/>
          </a:solidFill>
          <a:latin typeface="+mn-lt"/>
          <a:ea typeface="+mn-ea"/>
          <a:cs typeface="+mn-cs"/>
        </a:defRPr>
      </a:lvl1pPr>
      <a:lvl2pPr marL="1536192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5376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584448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4pPr>
      <a:lvl5pPr marL="4608576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5pPr>
      <a:lvl6pPr marL="5632704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6pPr>
      <a:lvl7pPr marL="6656832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8pPr>
      <a:lvl9pPr marL="8705088" indent="-512064" algn="l" defTabSz="2048256" rtl="0" eaLnBrk="1" latinLnBrk="0" hangingPunct="1">
        <a:lnSpc>
          <a:spcPct val="90000"/>
        </a:lnSpc>
        <a:spcBef>
          <a:spcPts val="1120"/>
        </a:spcBef>
        <a:buFont typeface="Arial" panose="020B0604020202020204" pitchFamily="34" charset="0"/>
        <a:buChar char="•"/>
        <a:defRPr sz="4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1pPr>
      <a:lvl2pPr marL="1024128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2pPr>
      <a:lvl3pPr marL="2048256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3pPr>
      <a:lvl4pPr marL="3072384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4pPr>
      <a:lvl5pPr marL="4096512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5pPr>
      <a:lvl6pPr marL="5120640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6pPr>
      <a:lvl7pPr marL="6144768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7pPr>
      <a:lvl8pPr marL="7168896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8pPr>
      <a:lvl9pPr marL="8193024" algn="l" defTabSz="2048256" rtl="0" eaLnBrk="1" latinLnBrk="0" hangingPunct="1">
        <a:defRPr sz="40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3126D-ACE2-74B5-27EC-7E8662C22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994151" y="5725091"/>
            <a:ext cx="19903281" cy="20510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just" defTabSz="2048256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i="1" dirty="0"/>
              <a:t>عنوان: </a:t>
            </a:r>
            <a:endParaRPr lang="en-US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9E0DCB-F2D1-B867-7B3B-F3FB14796F6E}"/>
              </a:ext>
            </a:extLst>
          </p:cNvPr>
          <p:cNvSpPr txBox="1">
            <a:spLocks/>
          </p:cNvSpPr>
          <p:nvPr/>
        </p:nvSpPr>
        <p:spPr>
          <a:xfrm>
            <a:off x="3994150" y="11747349"/>
            <a:ext cx="19903281" cy="20510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just" defTabSz="2048256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kern="1200">
                <a:solidFill>
                  <a:schemeClr val="tx1"/>
                </a:solidFill>
                <a:latin typeface="+mj-lt"/>
                <a:ea typeface="+mj-ea"/>
                <a:cs typeface="B Titr" panose="00000700000000000000" pitchFamily="2" charset="-78"/>
              </a:defRPr>
            </a:lvl1pPr>
          </a:lstStyle>
          <a:p>
            <a:r>
              <a:rPr lang="fa-IR" sz="6600" i="1" dirty="0"/>
              <a:t>ارائه دهنده: 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4252257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F4B2F-CF23-4080-B1F1-50F1AFED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A87B0-26D8-AEBF-D8DD-6B8085DA2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04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166</TotalTime>
  <Words>5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kiarash mirzakhani</dc:creator>
  <cp:lastModifiedBy>Editor</cp:lastModifiedBy>
  <cp:revision>22</cp:revision>
  <dcterms:created xsi:type="dcterms:W3CDTF">2024-01-22T06:48:19Z</dcterms:created>
  <dcterms:modified xsi:type="dcterms:W3CDTF">2024-12-23T08:27:01Z</dcterms:modified>
</cp:coreProperties>
</file>