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34" r:id="rId1"/>
  </p:sldMasterIdLst>
  <p:sldIdLst>
    <p:sldId id="256" r:id="rId2"/>
  </p:sldIdLst>
  <p:sldSz cx="17087850" cy="15362238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40" d="100"/>
          <a:sy n="40" d="100"/>
        </p:scale>
        <p:origin x="1884" y="12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81589" y="2514145"/>
            <a:ext cx="14524673" cy="5348335"/>
          </a:xfrm>
        </p:spPr>
        <p:txBody>
          <a:bodyPr anchor="b"/>
          <a:lstStyle>
            <a:lvl1pPr algn="ctr">
              <a:defRPr sz="1121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5981" y="8068732"/>
            <a:ext cx="12815888" cy="3708984"/>
          </a:xfrm>
        </p:spPr>
        <p:txBody>
          <a:bodyPr/>
          <a:lstStyle>
            <a:lvl1pPr marL="0" indent="0" algn="ctr">
              <a:buNone/>
              <a:defRPr sz="4485"/>
            </a:lvl1pPr>
            <a:lvl2pPr marL="854415" indent="0" algn="ctr">
              <a:buNone/>
              <a:defRPr sz="3738"/>
            </a:lvl2pPr>
            <a:lvl3pPr marL="1708831" indent="0" algn="ctr">
              <a:buNone/>
              <a:defRPr sz="3364"/>
            </a:lvl3pPr>
            <a:lvl4pPr marL="2563246" indent="0" algn="ctr">
              <a:buNone/>
              <a:defRPr sz="2990"/>
            </a:lvl4pPr>
            <a:lvl5pPr marL="3417661" indent="0" algn="ctr">
              <a:buNone/>
              <a:defRPr sz="2990"/>
            </a:lvl5pPr>
            <a:lvl6pPr marL="4272077" indent="0" algn="ctr">
              <a:buNone/>
              <a:defRPr sz="2990"/>
            </a:lvl6pPr>
            <a:lvl7pPr marL="5126492" indent="0" algn="ctr">
              <a:buNone/>
              <a:defRPr sz="2990"/>
            </a:lvl7pPr>
            <a:lvl8pPr marL="5980908" indent="0" algn="ctr">
              <a:buNone/>
              <a:defRPr sz="2990"/>
            </a:lvl8pPr>
            <a:lvl9pPr marL="6835323" indent="0" algn="ctr">
              <a:buNone/>
              <a:defRPr sz="299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7BBB0-0844-40DF-B7B5-DCC43CD1B9F6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374E-7777-4048-AD81-DD443A8ABE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561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7BBB0-0844-40DF-B7B5-DCC43CD1B9F6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374E-7777-4048-AD81-DD443A8ABE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760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228493" y="817897"/>
            <a:ext cx="3684568" cy="130187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4791" y="817897"/>
            <a:ext cx="10840105" cy="130187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7BBB0-0844-40DF-B7B5-DCC43CD1B9F6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374E-7777-4048-AD81-DD443A8ABE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379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7BBB0-0844-40DF-B7B5-DCC43CD1B9F6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374E-7777-4048-AD81-DD443A8ABE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403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5891" y="3829896"/>
            <a:ext cx="14738271" cy="6390263"/>
          </a:xfrm>
        </p:spPr>
        <p:txBody>
          <a:bodyPr anchor="b"/>
          <a:lstStyle>
            <a:lvl1pPr>
              <a:defRPr sz="1121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5891" y="10280614"/>
            <a:ext cx="14738271" cy="3360488"/>
          </a:xfrm>
        </p:spPr>
        <p:txBody>
          <a:bodyPr/>
          <a:lstStyle>
            <a:lvl1pPr marL="0" indent="0">
              <a:buNone/>
              <a:defRPr sz="4485">
                <a:solidFill>
                  <a:schemeClr val="tx1"/>
                </a:solidFill>
              </a:defRPr>
            </a:lvl1pPr>
            <a:lvl2pPr marL="854415" indent="0">
              <a:buNone/>
              <a:defRPr sz="3738">
                <a:solidFill>
                  <a:schemeClr val="tx1">
                    <a:tint val="75000"/>
                  </a:schemeClr>
                </a:solidFill>
              </a:defRPr>
            </a:lvl2pPr>
            <a:lvl3pPr marL="1708831" indent="0">
              <a:buNone/>
              <a:defRPr sz="3364">
                <a:solidFill>
                  <a:schemeClr val="tx1">
                    <a:tint val="75000"/>
                  </a:schemeClr>
                </a:solidFill>
              </a:defRPr>
            </a:lvl3pPr>
            <a:lvl4pPr marL="2563246" indent="0">
              <a:buNone/>
              <a:defRPr sz="2990">
                <a:solidFill>
                  <a:schemeClr val="tx1">
                    <a:tint val="75000"/>
                  </a:schemeClr>
                </a:solidFill>
              </a:defRPr>
            </a:lvl4pPr>
            <a:lvl5pPr marL="3417661" indent="0">
              <a:buNone/>
              <a:defRPr sz="2990">
                <a:solidFill>
                  <a:schemeClr val="tx1">
                    <a:tint val="75000"/>
                  </a:schemeClr>
                </a:solidFill>
              </a:defRPr>
            </a:lvl5pPr>
            <a:lvl6pPr marL="4272077" indent="0">
              <a:buNone/>
              <a:defRPr sz="2990">
                <a:solidFill>
                  <a:schemeClr val="tx1">
                    <a:tint val="75000"/>
                  </a:schemeClr>
                </a:solidFill>
              </a:defRPr>
            </a:lvl6pPr>
            <a:lvl7pPr marL="5126492" indent="0">
              <a:buNone/>
              <a:defRPr sz="2990">
                <a:solidFill>
                  <a:schemeClr val="tx1">
                    <a:tint val="75000"/>
                  </a:schemeClr>
                </a:solidFill>
              </a:defRPr>
            </a:lvl7pPr>
            <a:lvl8pPr marL="5980908" indent="0">
              <a:buNone/>
              <a:defRPr sz="2990">
                <a:solidFill>
                  <a:schemeClr val="tx1">
                    <a:tint val="75000"/>
                  </a:schemeClr>
                </a:solidFill>
              </a:defRPr>
            </a:lvl8pPr>
            <a:lvl9pPr marL="6835323" indent="0">
              <a:buNone/>
              <a:defRPr sz="299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7BBB0-0844-40DF-B7B5-DCC43CD1B9F6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374E-7777-4048-AD81-DD443A8ABE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229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4790" y="4089485"/>
            <a:ext cx="7262336" cy="97471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50724" y="4089485"/>
            <a:ext cx="7262336" cy="97471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7BBB0-0844-40DF-B7B5-DCC43CD1B9F6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374E-7777-4048-AD81-DD443A8ABE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070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7015" y="817900"/>
            <a:ext cx="14738271" cy="296932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7017" y="3765883"/>
            <a:ext cx="7228960" cy="1845601"/>
          </a:xfrm>
        </p:spPr>
        <p:txBody>
          <a:bodyPr anchor="b"/>
          <a:lstStyle>
            <a:lvl1pPr marL="0" indent="0">
              <a:buNone/>
              <a:defRPr sz="4485" b="1"/>
            </a:lvl1pPr>
            <a:lvl2pPr marL="854415" indent="0">
              <a:buNone/>
              <a:defRPr sz="3738" b="1"/>
            </a:lvl2pPr>
            <a:lvl3pPr marL="1708831" indent="0">
              <a:buNone/>
              <a:defRPr sz="3364" b="1"/>
            </a:lvl3pPr>
            <a:lvl4pPr marL="2563246" indent="0">
              <a:buNone/>
              <a:defRPr sz="2990" b="1"/>
            </a:lvl4pPr>
            <a:lvl5pPr marL="3417661" indent="0">
              <a:buNone/>
              <a:defRPr sz="2990" b="1"/>
            </a:lvl5pPr>
            <a:lvl6pPr marL="4272077" indent="0">
              <a:buNone/>
              <a:defRPr sz="2990" b="1"/>
            </a:lvl6pPr>
            <a:lvl7pPr marL="5126492" indent="0">
              <a:buNone/>
              <a:defRPr sz="2990" b="1"/>
            </a:lvl7pPr>
            <a:lvl8pPr marL="5980908" indent="0">
              <a:buNone/>
              <a:defRPr sz="2990" b="1"/>
            </a:lvl8pPr>
            <a:lvl9pPr marL="6835323" indent="0">
              <a:buNone/>
              <a:defRPr sz="299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77017" y="5611484"/>
            <a:ext cx="7228960" cy="825364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650725" y="3765883"/>
            <a:ext cx="7264562" cy="1845601"/>
          </a:xfrm>
        </p:spPr>
        <p:txBody>
          <a:bodyPr anchor="b"/>
          <a:lstStyle>
            <a:lvl1pPr marL="0" indent="0">
              <a:buNone/>
              <a:defRPr sz="4485" b="1"/>
            </a:lvl1pPr>
            <a:lvl2pPr marL="854415" indent="0">
              <a:buNone/>
              <a:defRPr sz="3738" b="1"/>
            </a:lvl2pPr>
            <a:lvl3pPr marL="1708831" indent="0">
              <a:buNone/>
              <a:defRPr sz="3364" b="1"/>
            </a:lvl3pPr>
            <a:lvl4pPr marL="2563246" indent="0">
              <a:buNone/>
              <a:defRPr sz="2990" b="1"/>
            </a:lvl4pPr>
            <a:lvl5pPr marL="3417661" indent="0">
              <a:buNone/>
              <a:defRPr sz="2990" b="1"/>
            </a:lvl5pPr>
            <a:lvl6pPr marL="4272077" indent="0">
              <a:buNone/>
              <a:defRPr sz="2990" b="1"/>
            </a:lvl6pPr>
            <a:lvl7pPr marL="5126492" indent="0">
              <a:buNone/>
              <a:defRPr sz="2990" b="1"/>
            </a:lvl7pPr>
            <a:lvl8pPr marL="5980908" indent="0">
              <a:buNone/>
              <a:defRPr sz="2990" b="1"/>
            </a:lvl8pPr>
            <a:lvl9pPr marL="6835323" indent="0">
              <a:buNone/>
              <a:defRPr sz="299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650725" y="5611484"/>
            <a:ext cx="7264562" cy="825364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7BBB0-0844-40DF-B7B5-DCC43CD1B9F6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374E-7777-4048-AD81-DD443A8ABE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708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7BBB0-0844-40DF-B7B5-DCC43CD1B9F6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374E-7777-4048-AD81-DD443A8ABE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454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7BBB0-0844-40DF-B7B5-DCC43CD1B9F6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374E-7777-4048-AD81-DD443A8ABE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301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7016" y="1024149"/>
            <a:ext cx="5511276" cy="3584522"/>
          </a:xfrm>
        </p:spPr>
        <p:txBody>
          <a:bodyPr anchor="b"/>
          <a:lstStyle>
            <a:lvl1pPr>
              <a:defRPr sz="59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64562" y="2211881"/>
            <a:ext cx="8650724" cy="10917146"/>
          </a:xfrm>
        </p:spPr>
        <p:txBody>
          <a:bodyPr/>
          <a:lstStyle>
            <a:lvl1pPr>
              <a:defRPr sz="5980"/>
            </a:lvl1pPr>
            <a:lvl2pPr>
              <a:defRPr sz="5233"/>
            </a:lvl2pPr>
            <a:lvl3pPr>
              <a:defRPr sz="4485"/>
            </a:lvl3pPr>
            <a:lvl4pPr>
              <a:defRPr sz="3738"/>
            </a:lvl4pPr>
            <a:lvl5pPr>
              <a:defRPr sz="3738"/>
            </a:lvl5pPr>
            <a:lvl6pPr>
              <a:defRPr sz="3738"/>
            </a:lvl6pPr>
            <a:lvl7pPr>
              <a:defRPr sz="3738"/>
            </a:lvl7pPr>
            <a:lvl8pPr>
              <a:defRPr sz="3738"/>
            </a:lvl8pPr>
            <a:lvl9pPr>
              <a:defRPr sz="373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7016" y="4608671"/>
            <a:ext cx="5511276" cy="8538134"/>
          </a:xfrm>
        </p:spPr>
        <p:txBody>
          <a:bodyPr/>
          <a:lstStyle>
            <a:lvl1pPr marL="0" indent="0">
              <a:buNone/>
              <a:defRPr sz="2990"/>
            </a:lvl1pPr>
            <a:lvl2pPr marL="854415" indent="0">
              <a:buNone/>
              <a:defRPr sz="2616"/>
            </a:lvl2pPr>
            <a:lvl3pPr marL="1708831" indent="0">
              <a:buNone/>
              <a:defRPr sz="2243"/>
            </a:lvl3pPr>
            <a:lvl4pPr marL="2563246" indent="0">
              <a:buNone/>
              <a:defRPr sz="1869"/>
            </a:lvl4pPr>
            <a:lvl5pPr marL="3417661" indent="0">
              <a:buNone/>
              <a:defRPr sz="1869"/>
            </a:lvl5pPr>
            <a:lvl6pPr marL="4272077" indent="0">
              <a:buNone/>
              <a:defRPr sz="1869"/>
            </a:lvl6pPr>
            <a:lvl7pPr marL="5126492" indent="0">
              <a:buNone/>
              <a:defRPr sz="1869"/>
            </a:lvl7pPr>
            <a:lvl8pPr marL="5980908" indent="0">
              <a:buNone/>
              <a:defRPr sz="1869"/>
            </a:lvl8pPr>
            <a:lvl9pPr marL="6835323" indent="0">
              <a:buNone/>
              <a:defRPr sz="186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7BBB0-0844-40DF-B7B5-DCC43CD1B9F6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374E-7777-4048-AD81-DD443A8ABE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446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7016" y="1024149"/>
            <a:ext cx="5511276" cy="3584522"/>
          </a:xfrm>
        </p:spPr>
        <p:txBody>
          <a:bodyPr anchor="b"/>
          <a:lstStyle>
            <a:lvl1pPr>
              <a:defRPr sz="59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264562" y="2211881"/>
            <a:ext cx="8650724" cy="10917146"/>
          </a:xfrm>
        </p:spPr>
        <p:txBody>
          <a:bodyPr anchor="t"/>
          <a:lstStyle>
            <a:lvl1pPr marL="0" indent="0">
              <a:buNone/>
              <a:defRPr sz="5980"/>
            </a:lvl1pPr>
            <a:lvl2pPr marL="854415" indent="0">
              <a:buNone/>
              <a:defRPr sz="5233"/>
            </a:lvl2pPr>
            <a:lvl3pPr marL="1708831" indent="0">
              <a:buNone/>
              <a:defRPr sz="4485"/>
            </a:lvl3pPr>
            <a:lvl4pPr marL="2563246" indent="0">
              <a:buNone/>
              <a:defRPr sz="3738"/>
            </a:lvl4pPr>
            <a:lvl5pPr marL="3417661" indent="0">
              <a:buNone/>
              <a:defRPr sz="3738"/>
            </a:lvl5pPr>
            <a:lvl6pPr marL="4272077" indent="0">
              <a:buNone/>
              <a:defRPr sz="3738"/>
            </a:lvl6pPr>
            <a:lvl7pPr marL="5126492" indent="0">
              <a:buNone/>
              <a:defRPr sz="3738"/>
            </a:lvl7pPr>
            <a:lvl8pPr marL="5980908" indent="0">
              <a:buNone/>
              <a:defRPr sz="3738"/>
            </a:lvl8pPr>
            <a:lvl9pPr marL="6835323" indent="0">
              <a:buNone/>
              <a:defRPr sz="3738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7016" y="4608671"/>
            <a:ext cx="5511276" cy="8538134"/>
          </a:xfrm>
        </p:spPr>
        <p:txBody>
          <a:bodyPr/>
          <a:lstStyle>
            <a:lvl1pPr marL="0" indent="0">
              <a:buNone/>
              <a:defRPr sz="2990"/>
            </a:lvl1pPr>
            <a:lvl2pPr marL="854415" indent="0">
              <a:buNone/>
              <a:defRPr sz="2616"/>
            </a:lvl2pPr>
            <a:lvl3pPr marL="1708831" indent="0">
              <a:buNone/>
              <a:defRPr sz="2243"/>
            </a:lvl3pPr>
            <a:lvl4pPr marL="2563246" indent="0">
              <a:buNone/>
              <a:defRPr sz="1869"/>
            </a:lvl4pPr>
            <a:lvl5pPr marL="3417661" indent="0">
              <a:buNone/>
              <a:defRPr sz="1869"/>
            </a:lvl5pPr>
            <a:lvl6pPr marL="4272077" indent="0">
              <a:buNone/>
              <a:defRPr sz="1869"/>
            </a:lvl6pPr>
            <a:lvl7pPr marL="5126492" indent="0">
              <a:buNone/>
              <a:defRPr sz="1869"/>
            </a:lvl7pPr>
            <a:lvl8pPr marL="5980908" indent="0">
              <a:buNone/>
              <a:defRPr sz="1869"/>
            </a:lvl8pPr>
            <a:lvl9pPr marL="6835323" indent="0">
              <a:buNone/>
              <a:defRPr sz="186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7BBB0-0844-40DF-B7B5-DCC43CD1B9F6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374E-7777-4048-AD81-DD443A8ABE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535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74790" y="817900"/>
            <a:ext cx="14738271" cy="29693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4790" y="4089485"/>
            <a:ext cx="14738271" cy="97471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74790" y="14238522"/>
            <a:ext cx="3844766" cy="8178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24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97BBB0-0844-40DF-B7B5-DCC43CD1B9F6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60351" y="14238522"/>
            <a:ext cx="5767149" cy="8178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24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068294" y="14238522"/>
            <a:ext cx="3844766" cy="8178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4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C374E-7777-4048-AD81-DD443A8ABE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294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5" r:id="rId1"/>
    <p:sldLayoutId id="2147484336" r:id="rId2"/>
    <p:sldLayoutId id="2147484337" r:id="rId3"/>
    <p:sldLayoutId id="2147484338" r:id="rId4"/>
    <p:sldLayoutId id="2147484339" r:id="rId5"/>
    <p:sldLayoutId id="2147484340" r:id="rId6"/>
    <p:sldLayoutId id="2147484341" r:id="rId7"/>
    <p:sldLayoutId id="2147484342" r:id="rId8"/>
    <p:sldLayoutId id="2147484343" r:id="rId9"/>
    <p:sldLayoutId id="2147484344" r:id="rId10"/>
    <p:sldLayoutId id="2147484345" r:id="rId11"/>
  </p:sldLayoutIdLst>
  <p:txStyles>
    <p:titleStyle>
      <a:lvl1pPr algn="l" defTabSz="1708831" rtl="0" eaLnBrk="1" latinLnBrk="0" hangingPunct="1">
        <a:lnSpc>
          <a:spcPct val="90000"/>
        </a:lnSpc>
        <a:spcBef>
          <a:spcPct val="0"/>
        </a:spcBef>
        <a:buNone/>
        <a:defRPr sz="822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7208" indent="-427208" algn="l" defTabSz="1708831" rtl="0" eaLnBrk="1" latinLnBrk="0" hangingPunct="1">
        <a:lnSpc>
          <a:spcPct val="90000"/>
        </a:lnSpc>
        <a:spcBef>
          <a:spcPts val="1869"/>
        </a:spcBef>
        <a:buFont typeface="Arial" panose="020B0604020202020204" pitchFamily="34" charset="0"/>
        <a:buChar char="•"/>
        <a:defRPr sz="5233" kern="1200">
          <a:solidFill>
            <a:schemeClr val="tx1"/>
          </a:solidFill>
          <a:latin typeface="+mn-lt"/>
          <a:ea typeface="+mn-ea"/>
          <a:cs typeface="+mn-cs"/>
        </a:defRPr>
      </a:lvl1pPr>
      <a:lvl2pPr marL="1281623" indent="-427208" algn="l" defTabSz="1708831" rtl="0" eaLnBrk="1" latinLnBrk="0" hangingPunct="1">
        <a:lnSpc>
          <a:spcPct val="90000"/>
        </a:lnSpc>
        <a:spcBef>
          <a:spcPts val="934"/>
        </a:spcBef>
        <a:buFont typeface="Arial" panose="020B0604020202020204" pitchFamily="34" charset="0"/>
        <a:buChar char="•"/>
        <a:defRPr sz="4485" kern="1200">
          <a:solidFill>
            <a:schemeClr val="tx1"/>
          </a:solidFill>
          <a:latin typeface="+mn-lt"/>
          <a:ea typeface="+mn-ea"/>
          <a:cs typeface="+mn-cs"/>
        </a:defRPr>
      </a:lvl2pPr>
      <a:lvl3pPr marL="2136038" indent="-427208" algn="l" defTabSz="1708831" rtl="0" eaLnBrk="1" latinLnBrk="0" hangingPunct="1">
        <a:lnSpc>
          <a:spcPct val="90000"/>
        </a:lnSpc>
        <a:spcBef>
          <a:spcPts val="934"/>
        </a:spcBef>
        <a:buFont typeface="Arial" panose="020B0604020202020204" pitchFamily="34" charset="0"/>
        <a:buChar char="•"/>
        <a:defRPr sz="3738" kern="1200">
          <a:solidFill>
            <a:schemeClr val="tx1"/>
          </a:solidFill>
          <a:latin typeface="+mn-lt"/>
          <a:ea typeface="+mn-ea"/>
          <a:cs typeface="+mn-cs"/>
        </a:defRPr>
      </a:lvl3pPr>
      <a:lvl4pPr marL="2990454" indent="-427208" algn="l" defTabSz="1708831" rtl="0" eaLnBrk="1" latinLnBrk="0" hangingPunct="1">
        <a:lnSpc>
          <a:spcPct val="90000"/>
        </a:lnSpc>
        <a:spcBef>
          <a:spcPts val="934"/>
        </a:spcBef>
        <a:buFont typeface="Arial" panose="020B0604020202020204" pitchFamily="34" charset="0"/>
        <a:buChar char="•"/>
        <a:defRPr sz="3364" kern="1200">
          <a:solidFill>
            <a:schemeClr val="tx1"/>
          </a:solidFill>
          <a:latin typeface="+mn-lt"/>
          <a:ea typeface="+mn-ea"/>
          <a:cs typeface="+mn-cs"/>
        </a:defRPr>
      </a:lvl4pPr>
      <a:lvl5pPr marL="3844869" indent="-427208" algn="l" defTabSz="1708831" rtl="0" eaLnBrk="1" latinLnBrk="0" hangingPunct="1">
        <a:lnSpc>
          <a:spcPct val="90000"/>
        </a:lnSpc>
        <a:spcBef>
          <a:spcPts val="934"/>
        </a:spcBef>
        <a:buFont typeface="Arial" panose="020B0604020202020204" pitchFamily="34" charset="0"/>
        <a:buChar char="•"/>
        <a:defRPr sz="3364" kern="1200">
          <a:solidFill>
            <a:schemeClr val="tx1"/>
          </a:solidFill>
          <a:latin typeface="+mn-lt"/>
          <a:ea typeface="+mn-ea"/>
          <a:cs typeface="+mn-cs"/>
        </a:defRPr>
      </a:lvl5pPr>
      <a:lvl6pPr marL="4699284" indent="-427208" algn="l" defTabSz="1708831" rtl="0" eaLnBrk="1" latinLnBrk="0" hangingPunct="1">
        <a:lnSpc>
          <a:spcPct val="90000"/>
        </a:lnSpc>
        <a:spcBef>
          <a:spcPts val="934"/>
        </a:spcBef>
        <a:buFont typeface="Arial" panose="020B0604020202020204" pitchFamily="34" charset="0"/>
        <a:buChar char="•"/>
        <a:defRPr sz="3364" kern="1200">
          <a:solidFill>
            <a:schemeClr val="tx1"/>
          </a:solidFill>
          <a:latin typeface="+mn-lt"/>
          <a:ea typeface="+mn-ea"/>
          <a:cs typeface="+mn-cs"/>
        </a:defRPr>
      </a:lvl6pPr>
      <a:lvl7pPr marL="5553700" indent="-427208" algn="l" defTabSz="1708831" rtl="0" eaLnBrk="1" latinLnBrk="0" hangingPunct="1">
        <a:lnSpc>
          <a:spcPct val="90000"/>
        </a:lnSpc>
        <a:spcBef>
          <a:spcPts val="934"/>
        </a:spcBef>
        <a:buFont typeface="Arial" panose="020B0604020202020204" pitchFamily="34" charset="0"/>
        <a:buChar char="•"/>
        <a:defRPr sz="3364" kern="1200">
          <a:solidFill>
            <a:schemeClr val="tx1"/>
          </a:solidFill>
          <a:latin typeface="+mn-lt"/>
          <a:ea typeface="+mn-ea"/>
          <a:cs typeface="+mn-cs"/>
        </a:defRPr>
      </a:lvl7pPr>
      <a:lvl8pPr marL="6408115" indent="-427208" algn="l" defTabSz="1708831" rtl="0" eaLnBrk="1" latinLnBrk="0" hangingPunct="1">
        <a:lnSpc>
          <a:spcPct val="90000"/>
        </a:lnSpc>
        <a:spcBef>
          <a:spcPts val="934"/>
        </a:spcBef>
        <a:buFont typeface="Arial" panose="020B0604020202020204" pitchFamily="34" charset="0"/>
        <a:buChar char="•"/>
        <a:defRPr sz="3364" kern="1200">
          <a:solidFill>
            <a:schemeClr val="tx1"/>
          </a:solidFill>
          <a:latin typeface="+mn-lt"/>
          <a:ea typeface="+mn-ea"/>
          <a:cs typeface="+mn-cs"/>
        </a:defRPr>
      </a:lvl8pPr>
      <a:lvl9pPr marL="7262531" indent="-427208" algn="l" defTabSz="1708831" rtl="0" eaLnBrk="1" latinLnBrk="0" hangingPunct="1">
        <a:lnSpc>
          <a:spcPct val="90000"/>
        </a:lnSpc>
        <a:spcBef>
          <a:spcPts val="934"/>
        </a:spcBef>
        <a:buFont typeface="Arial" panose="020B0604020202020204" pitchFamily="34" charset="0"/>
        <a:buChar char="•"/>
        <a:defRPr sz="336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708831" rtl="0" eaLnBrk="1" latinLnBrk="0" hangingPunct="1">
        <a:defRPr sz="3364" kern="1200">
          <a:solidFill>
            <a:schemeClr val="tx1"/>
          </a:solidFill>
          <a:latin typeface="+mn-lt"/>
          <a:ea typeface="+mn-ea"/>
          <a:cs typeface="+mn-cs"/>
        </a:defRPr>
      </a:lvl1pPr>
      <a:lvl2pPr marL="854415" algn="l" defTabSz="1708831" rtl="0" eaLnBrk="1" latinLnBrk="0" hangingPunct="1">
        <a:defRPr sz="3364" kern="1200">
          <a:solidFill>
            <a:schemeClr val="tx1"/>
          </a:solidFill>
          <a:latin typeface="+mn-lt"/>
          <a:ea typeface="+mn-ea"/>
          <a:cs typeface="+mn-cs"/>
        </a:defRPr>
      </a:lvl2pPr>
      <a:lvl3pPr marL="1708831" algn="l" defTabSz="1708831" rtl="0" eaLnBrk="1" latinLnBrk="0" hangingPunct="1">
        <a:defRPr sz="3364" kern="1200">
          <a:solidFill>
            <a:schemeClr val="tx1"/>
          </a:solidFill>
          <a:latin typeface="+mn-lt"/>
          <a:ea typeface="+mn-ea"/>
          <a:cs typeface="+mn-cs"/>
        </a:defRPr>
      </a:lvl3pPr>
      <a:lvl4pPr marL="2563246" algn="l" defTabSz="1708831" rtl="0" eaLnBrk="1" latinLnBrk="0" hangingPunct="1">
        <a:defRPr sz="3364" kern="1200">
          <a:solidFill>
            <a:schemeClr val="tx1"/>
          </a:solidFill>
          <a:latin typeface="+mn-lt"/>
          <a:ea typeface="+mn-ea"/>
          <a:cs typeface="+mn-cs"/>
        </a:defRPr>
      </a:lvl4pPr>
      <a:lvl5pPr marL="3417661" algn="l" defTabSz="1708831" rtl="0" eaLnBrk="1" latinLnBrk="0" hangingPunct="1">
        <a:defRPr sz="3364" kern="1200">
          <a:solidFill>
            <a:schemeClr val="tx1"/>
          </a:solidFill>
          <a:latin typeface="+mn-lt"/>
          <a:ea typeface="+mn-ea"/>
          <a:cs typeface="+mn-cs"/>
        </a:defRPr>
      </a:lvl5pPr>
      <a:lvl6pPr marL="4272077" algn="l" defTabSz="1708831" rtl="0" eaLnBrk="1" latinLnBrk="0" hangingPunct="1">
        <a:defRPr sz="3364" kern="1200">
          <a:solidFill>
            <a:schemeClr val="tx1"/>
          </a:solidFill>
          <a:latin typeface="+mn-lt"/>
          <a:ea typeface="+mn-ea"/>
          <a:cs typeface="+mn-cs"/>
        </a:defRPr>
      </a:lvl6pPr>
      <a:lvl7pPr marL="5126492" algn="l" defTabSz="1708831" rtl="0" eaLnBrk="1" latinLnBrk="0" hangingPunct="1">
        <a:defRPr sz="3364" kern="1200">
          <a:solidFill>
            <a:schemeClr val="tx1"/>
          </a:solidFill>
          <a:latin typeface="+mn-lt"/>
          <a:ea typeface="+mn-ea"/>
          <a:cs typeface="+mn-cs"/>
        </a:defRPr>
      </a:lvl7pPr>
      <a:lvl8pPr marL="5980908" algn="l" defTabSz="1708831" rtl="0" eaLnBrk="1" latinLnBrk="0" hangingPunct="1">
        <a:defRPr sz="3364" kern="1200">
          <a:solidFill>
            <a:schemeClr val="tx1"/>
          </a:solidFill>
          <a:latin typeface="+mn-lt"/>
          <a:ea typeface="+mn-ea"/>
          <a:cs typeface="+mn-cs"/>
        </a:defRPr>
      </a:lvl8pPr>
      <a:lvl9pPr marL="6835323" algn="l" defTabSz="1708831" rtl="0" eaLnBrk="1" latinLnBrk="0" hangingPunct="1">
        <a:defRPr sz="336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  <a:alpha val="3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7F59595-AC79-2D70-46D4-369D8613F799}"/>
              </a:ext>
            </a:extLst>
          </p:cNvPr>
          <p:cNvSpPr txBox="1"/>
          <p:nvPr/>
        </p:nvSpPr>
        <p:spPr>
          <a:xfrm>
            <a:off x="632112" y="3724140"/>
            <a:ext cx="15991964" cy="767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4400" b="1" dirty="0">
                <a:cs typeface="B Titr" panose="00000700000000000000" pitchFamily="2" charset="-78"/>
              </a:rPr>
              <a:t>عنوان</a:t>
            </a:r>
            <a:endParaRPr lang="en-US" sz="4400" dirty="0">
              <a:cs typeface="B Titr" panose="00000700000000000000" pitchFamily="2" charset="-78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68B69F5-7562-8957-E455-37B113088616}"/>
              </a:ext>
            </a:extLst>
          </p:cNvPr>
          <p:cNvSpPr txBox="1"/>
          <p:nvPr/>
        </p:nvSpPr>
        <p:spPr>
          <a:xfrm>
            <a:off x="472240" y="8090025"/>
            <a:ext cx="16311709" cy="254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/>
            <a:r>
              <a:rPr lang="fa-IR" sz="2800" dirty="0">
                <a:cs typeface="B Titr" panose="00000700000000000000" pitchFamily="2" charset="-78"/>
              </a:rPr>
              <a:t>مقدمه: </a:t>
            </a:r>
            <a:r>
              <a:rPr lang="fa-IR" sz="3200" dirty="0">
                <a:cs typeface="B Nazanin" panose="00000400000000000000" pitchFamily="2" charset="-78"/>
              </a:rPr>
              <a:t>متن</a:t>
            </a:r>
          </a:p>
          <a:p>
            <a:pPr algn="just" rtl="1"/>
            <a:r>
              <a:rPr lang="fa-IR" sz="2800" dirty="0">
                <a:cs typeface="B Titr" panose="00000700000000000000" pitchFamily="2" charset="-78"/>
              </a:rPr>
              <a:t>هدف</a:t>
            </a:r>
            <a:r>
              <a:rPr lang="fa-IR" sz="3191" dirty="0">
                <a:cs typeface="B Titr" panose="00000700000000000000" pitchFamily="2" charset="-78"/>
              </a:rPr>
              <a:t>: </a:t>
            </a:r>
            <a:r>
              <a:rPr lang="fa-IR" sz="3200" dirty="0">
                <a:cs typeface="B Nazanin" panose="00000400000000000000" pitchFamily="2" charset="-78"/>
              </a:rPr>
              <a:t>متن</a:t>
            </a:r>
          </a:p>
          <a:p>
            <a:pPr algn="just" rtl="1"/>
            <a:r>
              <a:rPr lang="fa-IR" sz="2800" dirty="0">
                <a:cs typeface="B Titr" panose="00000700000000000000" pitchFamily="2" charset="-78"/>
              </a:rPr>
              <a:t>روش اجرا: </a:t>
            </a:r>
            <a:r>
              <a:rPr lang="fa-IR" sz="3200" dirty="0">
                <a:cs typeface="B Nazanin" panose="00000400000000000000" pitchFamily="2" charset="-78"/>
              </a:rPr>
              <a:t>متن</a:t>
            </a:r>
          </a:p>
          <a:p>
            <a:pPr algn="just" rtl="1"/>
            <a:r>
              <a:rPr lang="fa-IR" sz="2800" dirty="0" err="1">
                <a:cs typeface="B Titr" panose="00000700000000000000" pitchFamily="2" charset="-78"/>
              </a:rPr>
              <a:t>یافته‌ها</a:t>
            </a:r>
            <a:r>
              <a:rPr lang="fa-IR" sz="2800" dirty="0">
                <a:cs typeface="B Titr" panose="00000700000000000000" pitchFamily="2" charset="-78"/>
              </a:rPr>
              <a:t>: </a:t>
            </a:r>
            <a:r>
              <a:rPr lang="fa-IR" sz="3200" dirty="0">
                <a:cs typeface="B Nazanin" panose="00000400000000000000" pitchFamily="2" charset="-78"/>
              </a:rPr>
              <a:t>متن</a:t>
            </a:r>
          </a:p>
          <a:p>
            <a:pPr algn="just" rtl="1"/>
            <a:r>
              <a:rPr lang="fa-IR" sz="2800" dirty="0">
                <a:cs typeface="B Titr" panose="00000700000000000000" pitchFamily="2" charset="-78"/>
              </a:rPr>
              <a:t>نتیجه‌گیری: </a:t>
            </a:r>
            <a:r>
              <a:rPr lang="fa-IR" sz="3200" dirty="0">
                <a:cs typeface="B Nazanin" panose="00000400000000000000" pitchFamily="2" charset="-78"/>
              </a:rPr>
              <a:t>متن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1D9904F-A35A-4984-C0A3-216B3B30A157}"/>
              </a:ext>
            </a:extLst>
          </p:cNvPr>
          <p:cNvSpPr txBox="1"/>
          <p:nvPr/>
        </p:nvSpPr>
        <p:spPr>
          <a:xfrm>
            <a:off x="2815730" y="4719894"/>
            <a:ext cx="12528514" cy="2056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3200" i="1" dirty="0">
                <a:cs typeface="B Titr" panose="00000700000000000000" pitchFamily="2" charset="-78"/>
              </a:rPr>
              <a:t>نویسندگان</a:t>
            </a:r>
            <a:endParaRPr lang="en-US" sz="3200" i="1" dirty="0">
              <a:cs typeface="B Titr" panose="00000700000000000000" pitchFamily="2" charset="-78"/>
            </a:endParaRPr>
          </a:p>
          <a:p>
            <a:pPr algn="ctr" rtl="1"/>
            <a:r>
              <a:rPr lang="fa-IR" sz="2400" dirty="0" err="1">
                <a:cs typeface="B Zar" panose="00000400000000000000" pitchFamily="2" charset="-78"/>
              </a:rPr>
              <a:t>افیلیشن</a:t>
            </a:r>
            <a:r>
              <a:rPr lang="fa-IR" sz="2400" dirty="0">
                <a:cs typeface="B Zar" panose="00000400000000000000" pitchFamily="2" charset="-78"/>
              </a:rPr>
              <a:t> نویسندگان</a:t>
            </a:r>
            <a:endParaRPr lang="en-US" sz="2400" dirty="0">
              <a:cs typeface="B Zar" panose="00000400000000000000" pitchFamily="2" charset="-78"/>
            </a:endParaRPr>
          </a:p>
          <a:p>
            <a:pPr algn="ctr" rtl="1"/>
            <a:r>
              <a:rPr lang="fa-IR" sz="2400" dirty="0" err="1">
                <a:cs typeface="B Zar" panose="00000400000000000000" pitchFamily="2" charset="-78"/>
              </a:rPr>
              <a:t>افیلیشن</a:t>
            </a:r>
            <a:r>
              <a:rPr lang="fa-IR" sz="2400" dirty="0">
                <a:cs typeface="B Zar" panose="00000400000000000000" pitchFamily="2" charset="-78"/>
              </a:rPr>
              <a:t> نویسندگان</a:t>
            </a:r>
            <a:endParaRPr lang="en-US" sz="2400" dirty="0">
              <a:cs typeface="B Zar" panose="00000400000000000000" pitchFamily="2" charset="-78"/>
            </a:endParaRPr>
          </a:p>
          <a:p>
            <a:pPr algn="ctr" rtl="1"/>
            <a:r>
              <a:rPr lang="fa-IR" sz="2400" dirty="0" err="1">
                <a:cs typeface="B Zar" panose="00000400000000000000" pitchFamily="2" charset="-78"/>
              </a:rPr>
              <a:t>افیلیشن</a:t>
            </a:r>
            <a:r>
              <a:rPr lang="fa-IR" sz="2400" dirty="0">
                <a:cs typeface="B Zar" panose="00000400000000000000" pitchFamily="2" charset="-78"/>
              </a:rPr>
              <a:t> نویسندگان</a:t>
            </a:r>
            <a:endParaRPr lang="en-US" sz="2400" dirty="0">
              <a:cs typeface="B Zar" panose="00000400000000000000" pitchFamily="2" charset="-78"/>
            </a:endParaRPr>
          </a:p>
          <a:p>
            <a:pPr algn="ctr" rtl="1"/>
            <a:r>
              <a:rPr lang="fa-IR" sz="2400" dirty="0" err="1">
                <a:cs typeface="B Zar" panose="00000400000000000000" pitchFamily="2" charset="-78"/>
              </a:rPr>
              <a:t>افیلیشن</a:t>
            </a:r>
            <a:r>
              <a:rPr lang="fa-IR" sz="2400" dirty="0">
                <a:cs typeface="B Zar" panose="00000400000000000000" pitchFamily="2" charset="-78"/>
              </a:rPr>
              <a:t> نویسندگان</a:t>
            </a:r>
            <a:endParaRPr lang="en-US" sz="2400" dirty="0">
              <a:cs typeface="B Zar" panose="00000400000000000000" pitchFamily="2" charset="-78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F2D79BE-CE58-87D1-17BA-243392CCB5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7087851" cy="3406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41483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151</TotalTime>
  <Words>26</Words>
  <Application>Microsoft Office PowerPoint</Application>
  <PresentationFormat>Custom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kiarash mirzakhani</dc:creator>
  <cp:lastModifiedBy>mohsen tabrizi</cp:lastModifiedBy>
  <cp:revision>18</cp:revision>
  <dcterms:created xsi:type="dcterms:W3CDTF">2024-01-22T06:48:19Z</dcterms:created>
  <dcterms:modified xsi:type="dcterms:W3CDTF">2024-11-12T09:50:56Z</dcterms:modified>
</cp:coreProperties>
</file>